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64" r:id="rId4"/>
    <p:sldId id="263" r:id="rId5"/>
    <p:sldId id="258" r:id="rId6"/>
    <p:sldId id="262" r:id="rId7"/>
    <p:sldId id="257" r:id="rId8"/>
    <p:sldId id="259" r:id="rId9"/>
    <p:sldId id="261"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Hampp" initials="TH" lastIdx="1" clrIdx="0">
    <p:extLst>
      <p:ext uri="{19B8F6BF-5375-455C-9EA6-DF929625EA0E}">
        <p15:presenceInfo xmlns:p15="http://schemas.microsoft.com/office/powerpoint/2012/main" userId="a190c412d8bd7c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40E62-44F8-4B4A-949C-7E76B2EAAFCD}" v="52" dt="2019-09-16T18:07:42.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48" d="100"/>
          <a:sy n="148" d="100"/>
        </p:scale>
        <p:origin x="144" y="360"/>
      </p:cViewPr>
      <p:guideLst/>
    </p:cSldViewPr>
  </p:slideViewPr>
  <p:notesTextViewPr>
    <p:cViewPr>
      <p:scale>
        <a:sx n="1" d="1"/>
        <a:sy n="1" d="1"/>
      </p:scale>
      <p:origin x="0" y="0"/>
    </p:cViewPr>
  </p:notesTextViewPr>
  <p:notesViewPr>
    <p:cSldViewPr snapToGrid="0">
      <p:cViewPr varScale="1">
        <p:scale>
          <a:sx n="83" d="100"/>
          <a:sy n="83"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Hampp" userId="a190c412d8bd7c00" providerId="LiveId" clId="{78BE18C5-3507-4F6D-B445-1DD6112EEF57}"/>
    <pc:docChg chg="custSel addSld modSld">
      <pc:chgData name="Thomas Hampp" userId="a190c412d8bd7c00" providerId="LiveId" clId="{78BE18C5-3507-4F6D-B445-1DD6112EEF57}" dt="2019-08-17T14:19:18.724" v="94"/>
      <pc:docMkLst>
        <pc:docMk/>
      </pc:docMkLst>
      <pc:sldChg chg="addSp modSp modAnim">
        <pc:chgData name="Thomas Hampp" userId="a190c412d8bd7c00" providerId="LiveId" clId="{78BE18C5-3507-4F6D-B445-1DD6112EEF57}" dt="2019-08-17T14:15:36.712" v="62" actId="1076"/>
        <pc:sldMkLst>
          <pc:docMk/>
          <pc:sldMk cId="2968829571" sldId="257"/>
        </pc:sldMkLst>
        <pc:picChg chg="add mod">
          <ac:chgData name="Thomas Hampp" userId="a190c412d8bd7c00" providerId="LiveId" clId="{78BE18C5-3507-4F6D-B445-1DD6112EEF57}" dt="2019-08-17T14:15:36.712" v="62" actId="1076"/>
          <ac:picMkLst>
            <pc:docMk/>
            <pc:sldMk cId="2968829571" sldId="257"/>
            <ac:picMk id="10" creationId="{DB4A897F-D1E9-4B7F-94A4-49C6B10AD8A6}"/>
          </ac:picMkLst>
        </pc:picChg>
      </pc:sldChg>
      <pc:sldChg chg="addSp delSp modSp">
        <pc:chgData name="Thomas Hampp" userId="a190c412d8bd7c00" providerId="LiveId" clId="{78BE18C5-3507-4F6D-B445-1DD6112EEF57}" dt="2019-08-17T14:10:09.992" v="55" actId="14100"/>
        <pc:sldMkLst>
          <pc:docMk/>
          <pc:sldMk cId="335777128" sldId="261"/>
        </pc:sldMkLst>
        <pc:spChg chg="mod">
          <ac:chgData name="Thomas Hampp" userId="a190c412d8bd7c00" providerId="LiveId" clId="{78BE18C5-3507-4F6D-B445-1DD6112EEF57}" dt="2019-08-17T14:04:41.729" v="47" actId="20577"/>
          <ac:spMkLst>
            <pc:docMk/>
            <pc:sldMk cId="335777128" sldId="261"/>
            <ac:spMk id="3" creationId="{EDFC8575-646C-4294-9837-B222AD7E2B1A}"/>
          </ac:spMkLst>
        </pc:spChg>
        <pc:picChg chg="add del mod modCrop">
          <ac:chgData name="Thomas Hampp" userId="a190c412d8bd7c00" providerId="LiveId" clId="{78BE18C5-3507-4F6D-B445-1DD6112EEF57}" dt="2019-08-17T14:10:06.894" v="54" actId="478"/>
          <ac:picMkLst>
            <pc:docMk/>
            <pc:sldMk cId="335777128" sldId="261"/>
            <ac:picMk id="7" creationId="{3FB3E1EB-67AB-4347-BEBA-773A4C28D529}"/>
          </ac:picMkLst>
        </pc:picChg>
        <pc:picChg chg="add mod">
          <ac:chgData name="Thomas Hampp" userId="a190c412d8bd7c00" providerId="LiveId" clId="{78BE18C5-3507-4F6D-B445-1DD6112EEF57}" dt="2019-08-17T14:10:09.992" v="55" actId="14100"/>
          <ac:picMkLst>
            <pc:docMk/>
            <pc:sldMk cId="335777128" sldId="261"/>
            <ac:picMk id="9" creationId="{2499480A-3506-48BD-B557-A96C5AA79DD7}"/>
          </ac:picMkLst>
        </pc:picChg>
      </pc:sldChg>
      <pc:sldChg chg="addSp delSp modSp add">
        <pc:chgData name="Thomas Hampp" userId="a190c412d8bd7c00" providerId="LiveId" clId="{78BE18C5-3507-4F6D-B445-1DD6112EEF57}" dt="2019-08-17T14:19:18.724" v="94"/>
        <pc:sldMkLst>
          <pc:docMk/>
          <pc:sldMk cId="808721509" sldId="262"/>
        </pc:sldMkLst>
        <pc:spChg chg="mod">
          <ac:chgData name="Thomas Hampp" userId="a190c412d8bd7c00" providerId="LiveId" clId="{78BE18C5-3507-4F6D-B445-1DD6112EEF57}" dt="2019-08-17T14:17:11.875" v="93" actId="313"/>
          <ac:spMkLst>
            <pc:docMk/>
            <pc:sldMk cId="808721509" sldId="262"/>
            <ac:spMk id="2" creationId="{BA949C70-F710-46DF-9EEB-2F1F6B899A27}"/>
          </ac:spMkLst>
        </pc:spChg>
        <pc:spChg chg="del">
          <ac:chgData name="Thomas Hampp" userId="a190c412d8bd7c00" providerId="LiveId" clId="{78BE18C5-3507-4F6D-B445-1DD6112EEF57}" dt="2019-08-17T14:19:18.724" v="94"/>
          <ac:spMkLst>
            <pc:docMk/>
            <pc:sldMk cId="808721509" sldId="262"/>
            <ac:spMk id="3" creationId="{F7F0A8FC-B203-44FE-A34C-8100228B9A4E}"/>
          </ac:spMkLst>
        </pc:spChg>
        <pc:picChg chg="add mod">
          <ac:chgData name="Thomas Hampp" userId="a190c412d8bd7c00" providerId="LiveId" clId="{78BE18C5-3507-4F6D-B445-1DD6112EEF57}" dt="2019-08-17T14:19:18.724" v="94"/>
          <ac:picMkLst>
            <pc:docMk/>
            <pc:sldMk cId="808721509" sldId="262"/>
            <ac:picMk id="4" creationId="{23C30EB0-8C60-49FA-B38B-0918B86073E0}"/>
          </ac:picMkLst>
        </pc:picChg>
      </pc:sldChg>
    </pc:docChg>
  </pc:docChgLst>
  <pc:docChgLst>
    <pc:chgData name="Thomas Hampp" userId="a190c412d8bd7c00" providerId="LiveId" clId="{04840E62-44F8-4B4A-949C-7E76B2EAAFCD}"/>
    <pc:docChg chg="undo custSel addSld delSld modSld sldOrd">
      <pc:chgData name="Thomas Hampp" userId="a190c412d8bd7c00" providerId="LiveId" clId="{04840E62-44F8-4B4A-949C-7E76B2EAAFCD}" dt="2019-09-16T18:07:49.092" v="477" actId="27636"/>
      <pc:docMkLst>
        <pc:docMk/>
      </pc:docMkLst>
      <pc:sldChg chg="modSp">
        <pc:chgData name="Thomas Hampp" userId="a190c412d8bd7c00" providerId="LiveId" clId="{04840E62-44F8-4B4A-949C-7E76B2EAAFCD}" dt="2019-09-16T16:17:54.900" v="304" actId="20577"/>
        <pc:sldMkLst>
          <pc:docMk/>
          <pc:sldMk cId="2200359846" sldId="256"/>
        </pc:sldMkLst>
        <pc:spChg chg="mod">
          <ac:chgData name="Thomas Hampp" userId="a190c412d8bd7c00" providerId="LiveId" clId="{04840E62-44F8-4B4A-949C-7E76B2EAAFCD}" dt="2019-09-16T15:25:01.643" v="244" actId="20577"/>
          <ac:spMkLst>
            <pc:docMk/>
            <pc:sldMk cId="2200359846" sldId="256"/>
            <ac:spMk id="2" creationId="{2D5D47EE-6016-404D-A8E5-1AD011CAF051}"/>
          </ac:spMkLst>
        </pc:spChg>
        <pc:spChg chg="mod">
          <ac:chgData name="Thomas Hampp" userId="a190c412d8bd7c00" providerId="LiveId" clId="{04840E62-44F8-4B4A-949C-7E76B2EAAFCD}" dt="2019-09-16T16:17:54.900" v="304" actId="20577"/>
          <ac:spMkLst>
            <pc:docMk/>
            <pc:sldMk cId="2200359846" sldId="256"/>
            <ac:spMk id="3" creationId="{EEDBE37C-8A74-4832-8485-5EE77FC9778E}"/>
          </ac:spMkLst>
        </pc:spChg>
      </pc:sldChg>
      <pc:sldChg chg="modTransition">
        <pc:chgData name="Thomas Hampp" userId="a190c412d8bd7c00" providerId="LiveId" clId="{04840E62-44F8-4B4A-949C-7E76B2EAAFCD}" dt="2019-09-16T16:21:39.570" v="306"/>
        <pc:sldMkLst>
          <pc:docMk/>
          <pc:sldMk cId="2968829571" sldId="257"/>
        </pc:sldMkLst>
      </pc:sldChg>
      <pc:sldChg chg="modSp">
        <pc:chgData name="Thomas Hampp" userId="a190c412d8bd7c00" providerId="LiveId" clId="{04840E62-44F8-4B4A-949C-7E76B2EAAFCD}" dt="2019-09-16T17:57:29.702" v="452" actId="14100"/>
        <pc:sldMkLst>
          <pc:docMk/>
          <pc:sldMk cId="1759127756" sldId="258"/>
        </pc:sldMkLst>
        <pc:spChg chg="mod">
          <ac:chgData name="Thomas Hampp" userId="a190c412d8bd7c00" providerId="LiveId" clId="{04840E62-44F8-4B4A-949C-7E76B2EAAFCD}" dt="2019-09-16T15:22:28.606" v="235" actId="20577"/>
          <ac:spMkLst>
            <pc:docMk/>
            <pc:sldMk cId="1759127756" sldId="258"/>
            <ac:spMk id="14" creationId="{A4BD7980-ABA8-4560-9A47-F387DADC29FE}"/>
          </ac:spMkLst>
        </pc:spChg>
        <pc:picChg chg="mod">
          <ac:chgData name="Thomas Hampp" userId="a190c412d8bd7c00" providerId="LiveId" clId="{04840E62-44F8-4B4A-949C-7E76B2EAAFCD}" dt="2019-09-16T17:57:29.702" v="452" actId="14100"/>
          <ac:picMkLst>
            <pc:docMk/>
            <pc:sldMk cId="1759127756" sldId="258"/>
            <ac:picMk id="13" creationId="{B036A65A-36E4-4922-80A2-600FFCDB1287}"/>
          </ac:picMkLst>
        </pc:picChg>
        <pc:picChg chg="mod">
          <ac:chgData name="Thomas Hampp" userId="a190c412d8bd7c00" providerId="LiveId" clId="{04840E62-44F8-4B4A-949C-7E76B2EAAFCD}" dt="2019-09-16T17:57:11.468" v="449" actId="1076"/>
          <ac:picMkLst>
            <pc:docMk/>
            <pc:sldMk cId="1759127756" sldId="258"/>
            <ac:picMk id="17" creationId="{62743C15-5DEF-4295-95CB-B3CA3FC980C5}"/>
          </ac:picMkLst>
        </pc:picChg>
        <pc:picChg chg="mod">
          <ac:chgData name="Thomas Hampp" userId="a190c412d8bd7c00" providerId="LiveId" clId="{04840E62-44F8-4B4A-949C-7E76B2EAAFCD}" dt="2019-09-16T17:57:20.616" v="450" actId="1076"/>
          <ac:picMkLst>
            <pc:docMk/>
            <pc:sldMk cId="1759127756" sldId="258"/>
            <ac:picMk id="18" creationId="{22356C2B-C845-4193-995D-5CB1F0C0E96A}"/>
          </ac:picMkLst>
        </pc:picChg>
      </pc:sldChg>
      <pc:sldChg chg="modTransition">
        <pc:chgData name="Thomas Hampp" userId="a190c412d8bd7c00" providerId="LiveId" clId="{04840E62-44F8-4B4A-949C-7E76B2EAAFCD}" dt="2019-09-16T15:23:44.925" v="236"/>
        <pc:sldMkLst>
          <pc:docMk/>
          <pc:sldMk cId="1302694068" sldId="259"/>
        </pc:sldMkLst>
      </pc:sldChg>
      <pc:sldChg chg="addSp modSp modAnim addCm delCm">
        <pc:chgData name="Thomas Hampp" userId="a190c412d8bd7c00" providerId="LiveId" clId="{04840E62-44F8-4B4A-949C-7E76B2EAAFCD}" dt="2019-09-16T18:07:18.601" v="472" actId="1076"/>
        <pc:sldMkLst>
          <pc:docMk/>
          <pc:sldMk cId="1903491609" sldId="260"/>
        </pc:sldMkLst>
        <pc:spChg chg="mod">
          <ac:chgData name="Thomas Hampp" userId="a190c412d8bd7c00" providerId="LiveId" clId="{04840E62-44F8-4B4A-949C-7E76B2EAAFCD}" dt="2019-09-16T15:02:16.139" v="14" actId="20577"/>
          <ac:spMkLst>
            <pc:docMk/>
            <pc:sldMk cId="1903491609" sldId="260"/>
            <ac:spMk id="2" creationId="{8D3F9AD2-0381-4D07-81EB-412572CE42C8}"/>
          </ac:spMkLst>
        </pc:spChg>
        <pc:spChg chg="add mod">
          <ac:chgData name="Thomas Hampp" userId="a190c412d8bd7c00" providerId="LiveId" clId="{04840E62-44F8-4B4A-949C-7E76B2EAAFCD}" dt="2019-09-16T18:07:18.601" v="472" actId="1076"/>
          <ac:spMkLst>
            <pc:docMk/>
            <pc:sldMk cId="1903491609" sldId="260"/>
            <ac:spMk id="3" creationId="{C3D85265-9CC5-47EC-B914-DA7E96D4CD78}"/>
          </ac:spMkLst>
        </pc:spChg>
        <pc:picChg chg="mod modCrop">
          <ac:chgData name="Thomas Hampp" userId="a190c412d8bd7c00" providerId="LiveId" clId="{04840E62-44F8-4B4A-949C-7E76B2EAAFCD}" dt="2019-09-16T18:06:43.131" v="470" actId="1076"/>
          <ac:picMkLst>
            <pc:docMk/>
            <pc:sldMk cId="1903491609" sldId="260"/>
            <ac:picMk id="4" creationId="{226EB737-F1E3-4EB9-AAF1-F12635D56152}"/>
          </ac:picMkLst>
        </pc:picChg>
      </pc:sldChg>
      <pc:sldChg chg="modTransition">
        <pc:chgData name="Thomas Hampp" userId="a190c412d8bd7c00" providerId="LiveId" clId="{04840E62-44F8-4B4A-949C-7E76B2EAAFCD}" dt="2019-09-16T16:20:28.808" v="305"/>
        <pc:sldMkLst>
          <pc:docMk/>
          <pc:sldMk cId="335777128" sldId="261"/>
        </pc:sldMkLst>
      </pc:sldChg>
      <pc:sldChg chg="addSp modSp ord modAnim">
        <pc:chgData name="Thomas Hampp" userId="a190c412d8bd7c00" providerId="LiveId" clId="{04840E62-44F8-4B4A-949C-7E76B2EAAFCD}" dt="2019-09-16T16:49:43.206" v="324"/>
        <pc:sldMkLst>
          <pc:docMk/>
          <pc:sldMk cId="808721509" sldId="262"/>
        </pc:sldMkLst>
        <pc:spChg chg="mod">
          <ac:chgData name="Thomas Hampp" userId="a190c412d8bd7c00" providerId="LiveId" clId="{04840E62-44F8-4B4A-949C-7E76B2EAAFCD}" dt="2019-09-16T16:37:26.813" v="320" actId="403"/>
          <ac:spMkLst>
            <pc:docMk/>
            <pc:sldMk cId="808721509" sldId="262"/>
            <ac:spMk id="2" creationId="{BA949C70-F710-46DF-9EEB-2F1F6B899A27}"/>
          </ac:spMkLst>
        </pc:spChg>
        <pc:picChg chg="add mod">
          <ac:chgData name="Thomas Hampp" userId="a190c412d8bd7c00" providerId="LiveId" clId="{04840E62-44F8-4B4A-949C-7E76B2EAAFCD}" dt="2019-09-16T15:26:43.223" v="254" actId="1076"/>
          <ac:picMkLst>
            <pc:docMk/>
            <pc:sldMk cId="808721509" sldId="262"/>
            <ac:picMk id="3" creationId="{0165A591-F21F-4F10-A120-EB563830B84A}"/>
          </ac:picMkLst>
        </pc:picChg>
        <pc:picChg chg="mod">
          <ac:chgData name="Thomas Hampp" userId="a190c412d8bd7c00" providerId="LiveId" clId="{04840E62-44F8-4B4A-949C-7E76B2EAAFCD}" dt="2019-09-16T15:26:56.825" v="256" actId="14100"/>
          <ac:picMkLst>
            <pc:docMk/>
            <pc:sldMk cId="808721509" sldId="262"/>
            <ac:picMk id="4" creationId="{23C30EB0-8C60-49FA-B38B-0918B86073E0}"/>
          </ac:picMkLst>
        </pc:picChg>
        <pc:picChg chg="add mod">
          <ac:chgData name="Thomas Hampp" userId="a190c412d8bd7c00" providerId="LiveId" clId="{04840E62-44F8-4B4A-949C-7E76B2EAAFCD}" dt="2019-09-16T15:26:47.692" v="255" actId="1076"/>
          <ac:picMkLst>
            <pc:docMk/>
            <pc:sldMk cId="808721509" sldId="262"/>
            <ac:picMk id="5" creationId="{4FE22644-5008-416D-BA18-48F0266DB226}"/>
          </ac:picMkLst>
        </pc:picChg>
        <pc:picChg chg="add mod">
          <ac:chgData name="Thomas Hampp" userId="a190c412d8bd7c00" providerId="LiveId" clId="{04840E62-44F8-4B4A-949C-7E76B2EAAFCD}" dt="2019-09-16T15:27:33.535" v="260" actId="1076"/>
          <ac:picMkLst>
            <pc:docMk/>
            <pc:sldMk cId="808721509" sldId="262"/>
            <ac:picMk id="6" creationId="{373BF9FA-5904-479D-94A2-0A87060EE4B5}"/>
          </ac:picMkLst>
        </pc:picChg>
        <pc:picChg chg="add mod ord modCrop">
          <ac:chgData name="Thomas Hampp" userId="a190c412d8bd7c00" providerId="LiveId" clId="{04840E62-44F8-4B4A-949C-7E76B2EAAFCD}" dt="2019-09-16T15:28:54.223" v="266" actId="167"/>
          <ac:picMkLst>
            <pc:docMk/>
            <pc:sldMk cId="808721509" sldId="262"/>
            <ac:picMk id="7" creationId="{EC9C0870-20C6-4E12-AB1B-3B8980B9E0DC}"/>
          </ac:picMkLst>
        </pc:picChg>
      </pc:sldChg>
      <pc:sldChg chg="addSp delSp modSp add ord modAnim">
        <pc:chgData name="Thomas Hampp" userId="a190c412d8bd7c00" providerId="LiveId" clId="{04840E62-44F8-4B4A-949C-7E76B2EAAFCD}" dt="2019-09-16T16:44:39.906" v="321"/>
        <pc:sldMkLst>
          <pc:docMk/>
          <pc:sldMk cId="1516566171" sldId="263"/>
        </pc:sldMkLst>
        <pc:spChg chg="mod">
          <ac:chgData name="Thomas Hampp" userId="a190c412d8bd7c00" providerId="LiveId" clId="{04840E62-44F8-4B4A-949C-7E76B2EAAFCD}" dt="2019-09-16T15:16:58.425" v="142"/>
          <ac:spMkLst>
            <pc:docMk/>
            <pc:sldMk cId="1516566171" sldId="263"/>
            <ac:spMk id="2" creationId="{55C546FF-8086-42C1-B740-FF34C3129604}"/>
          </ac:spMkLst>
        </pc:spChg>
        <pc:spChg chg="del">
          <ac:chgData name="Thomas Hampp" userId="a190c412d8bd7c00" providerId="LiveId" clId="{04840E62-44F8-4B4A-949C-7E76B2EAAFCD}" dt="2019-09-16T15:10:33.621" v="71"/>
          <ac:spMkLst>
            <pc:docMk/>
            <pc:sldMk cId="1516566171" sldId="263"/>
            <ac:spMk id="3" creationId="{C11F03FA-D4ED-4B8E-A89B-3ABE9EC43085}"/>
          </ac:spMkLst>
        </pc:spChg>
        <pc:spChg chg="mod ord">
          <ac:chgData name="Thomas Hampp" userId="a190c412d8bd7c00" providerId="LiveId" clId="{04840E62-44F8-4B4A-949C-7E76B2EAAFCD}" dt="2019-09-16T15:39:43.021" v="291" actId="1076"/>
          <ac:spMkLst>
            <pc:docMk/>
            <pc:sldMk cId="1516566171" sldId="263"/>
            <ac:spMk id="4" creationId="{2432B0D3-D39A-45EA-8175-9E1323BF525A}"/>
          </ac:spMkLst>
        </pc:spChg>
        <pc:picChg chg="add mod ord modCrop">
          <ac:chgData name="Thomas Hampp" userId="a190c412d8bd7c00" providerId="LiveId" clId="{04840E62-44F8-4B4A-949C-7E76B2EAAFCD}" dt="2019-09-16T15:34:20.932" v="275" actId="1076"/>
          <ac:picMkLst>
            <pc:docMk/>
            <pc:sldMk cId="1516566171" sldId="263"/>
            <ac:picMk id="5" creationId="{06165322-A918-4782-A8D7-64CD2E615786}"/>
          </ac:picMkLst>
        </pc:picChg>
      </pc:sldChg>
      <pc:sldChg chg="add del">
        <pc:chgData name="Thomas Hampp" userId="a190c412d8bd7c00" providerId="LiveId" clId="{04840E62-44F8-4B4A-949C-7E76B2EAAFCD}" dt="2019-09-16T15:10:16.867" v="69"/>
        <pc:sldMkLst>
          <pc:docMk/>
          <pc:sldMk cId="4026916642" sldId="263"/>
        </pc:sldMkLst>
      </pc:sldChg>
      <pc:sldChg chg="addSp modSp add ord">
        <pc:chgData name="Thomas Hampp" userId="a190c412d8bd7c00" providerId="LiveId" clId="{04840E62-44F8-4B4A-949C-7E76B2EAAFCD}" dt="2019-09-16T18:07:49.092" v="477" actId="27636"/>
        <pc:sldMkLst>
          <pc:docMk/>
          <pc:sldMk cId="2781934993" sldId="264"/>
        </pc:sldMkLst>
        <pc:spChg chg="mod">
          <ac:chgData name="Thomas Hampp" userId="a190c412d8bd7c00" providerId="LiveId" clId="{04840E62-44F8-4B4A-949C-7E76B2EAAFCD}" dt="2019-09-16T18:07:49.092" v="477" actId="27636"/>
          <ac:spMkLst>
            <pc:docMk/>
            <pc:sldMk cId="2781934993" sldId="264"/>
            <ac:spMk id="2" creationId="{D38DD58C-D007-4923-B7D1-81D90F3AF40A}"/>
          </ac:spMkLst>
        </pc:spChg>
        <pc:spChg chg="mod">
          <ac:chgData name="Thomas Hampp" userId="a190c412d8bd7c00" providerId="LiveId" clId="{04840E62-44F8-4B4A-949C-7E76B2EAAFCD}" dt="2019-09-16T18:05:59.737" v="467" actId="20577"/>
          <ac:spMkLst>
            <pc:docMk/>
            <pc:sldMk cId="2781934993" sldId="264"/>
            <ac:spMk id="3" creationId="{DCC48FC1-0500-4B67-8738-EFD6C7A91F99}"/>
          </ac:spMkLst>
        </pc:spChg>
        <pc:spChg chg="add mod">
          <ac:chgData name="Thomas Hampp" userId="a190c412d8bd7c00" providerId="LiveId" clId="{04840E62-44F8-4B4A-949C-7E76B2EAAFCD}" dt="2019-09-16T18:04:45.429" v="458" actId="20577"/>
          <ac:spMkLst>
            <pc:docMk/>
            <pc:sldMk cId="2781934993" sldId="264"/>
            <ac:spMk id="4" creationId="{D3AD1C9C-463C-4E09-A160-07C1B5D3A2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9A423-47A4-4618-86EE-7ADFE0356E55}" type="datetimeFigureOut">
              <a:rPr lang="de-CH" smtClean="0"/>
              <a:t>16.09.2019</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1ED62-DE23-41CD-8D55-434E9D3C814F}" type="slidenum">
              <a:rPr lang="de-CH" smtClean="0"/>
              <a:t>‹Nr.›</a:t>
            </a:fld>
            <a:endParaRPr lang="de-CH"/>
          </a:p>
        </p:txBody>
      </p:sp>
    </p:spTree>
    <p:extLst>
      <p:ext uri="{BB962C8B-B14F-4D97-AF65-F5344CB8AC3E}">
        <p14:creationId xmlns:p14="http://schemas.microsoft.com/office/powerpoint/2010/main" val="7911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3FF1ED62-DE23-41CD-8D55-434E9D3C814F}" type="slidenum">
              <a:rPr lang="de-CH" smtClean="0"/>
              <a:t>9</a:t>
            </a:fld>
            <a:endParaRPr lang="de-CH"/>
          </a:p>
        </p:txBody>
      </p:sp>
    </p:spTree>
    <p:extLst>
      <p:ext uri="{BB962C8B-B14F-4D97-AF65-F5344CB8AC3E}">
        <p14:creationId xmlns:p14="http://schemas.microsoft.com/office/powerpoint/2010/main" val="209792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7A1F7-D705-433F-9DAB-1D12382E640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85B7B81-125E-47EA-836B-2810AD41F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F9731A8-50C9-4DCE-8CAF-BF9B9229D583}"/>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5" name="Fußzeilenplatzhalter 4">
            <a:extLst>
              <a:ext uri="{FF2B5EF4-FFF2-40B4-BE49-F238E27FC236}">
                <a16:creationId xmlns:a16="http://schemas.microsoft.com/office/drawing/2014/main" id="{DC7F4E1B-0D3F-411F-8185-7E8401E24CB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B0C9132-19EF-4C7F-8C5D-F06D70594AEF}"/>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100355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49C08-4E4E-40FF-B7D6-1E57EA5D4B1D}"/>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95226DED-D3C3-4947-A09A-6E0CE3325D6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CBF3FF7-421F-4178-83A4-93159DB11B6D}"/>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5" name="Fußzeilenplatzhalter 4">
            <a:extLst>
              <a:ext uri="{FF2B5EF4-FFF2-40B4-BE49-F238E27FC236}">
                <a16:creationId xmlns:a16="http://schemas.microsoft.com/office/drawing/2014/main" id="{31B5FDCD-5968-4125-A5B7-05C499422FD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7DC47C4-9C27-48AA-8F3B-2259EBD173B8}"/>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29548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A6A9384-3BC8-4913-94F6-FCD11697346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56C9EC8-60B5-4DB8-8310-DB105AC7403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5BDF160-C0F5-420F-A4FA-D2A713F2AEE9}"/>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5" name="Fußzeilenplatzhalter 4">
            <a:extLst>
              <a:ext uri="{FF2B5EF4-FFF2-40B4-BE49-F238E27FC236}">
                <a16:creationId xmlns:a16="http://schemas.microsoft.com/office/drawing/2014/main" id="{C4B3A6FF-408C-4298-A12E-A9840F74F67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9EB531D-E2EA-4F53-A741-429C3BB1A19A}"/>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149930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A5790-53C3-46CB-9B0B-325EAD10ECA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774A8CC0-8C54-4C77-9FE8-5F00D45BE39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136A746-1813-456B-9CFA-EF5CE2BB091A}"/>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5" name="Fußzeilenplatzhalter 4">
            <a:extLst>
              <a:ext uri="{FF2B5EF4-FFF2-40B4-BE49-F238E27FC236}">
                <a16:creationId xmlns:a16="http://schemas.microsoft.com/office/drawing/2014/main" id="{768A0AAE-533C-49CC-A171-7969D92D9E1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556D104-67AB-4609-A505-402B8D32A4AB}"/>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419475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C3280-C0F4-4632-8B11-327E47E6AB4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654491A1-BFCF-44F0-926D-0550DA73A3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E87878C-3368-454A-A9BA-66E98D056CFD}"/>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5" name="Fußzeilenplatzhalter 4">
            <a:extLst>
              <a:ext uri="{FF2B5EF4-FFF2-40B4-BE49-F238E27FC236}">
                <a16:creationId xmlns:a16="http://schemas.microsoft.com/office/drawing/2014/main" id="{3BC12DAF-8353-47D5-B9EB-9EFF7E83DED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53996E6-A424-4F4B-90A7-0E42C7B722AA}"/>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71265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9ED5F-03F0-417F-8ACC-5F917F88981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2D058CC-8366-4DE2-BCFA-7BE5F4AF44A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51331245-4D24-41FA-B103-AD59CE143D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C31135D8-DA67-4D58-BA58-E66FF0383138}"/>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6" name="Fußzeilenplatzhalter 5">
            <a:extLst>
              <a:ext uri="{FF2B5EF4-FFF2-40B4-BE49-F238E27FC236}">
                <a16:creationId xmlns:a16="http://schemas.microsoft.com/office/drawing/2014/main" id="{1BE9919A-BC33-49F2-A1C0-D103F05CAA3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0D1D028C-2371-4194-82EC-E68EE32C1508}"/>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384301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F4754-D7A9-4749-A2CB-DDEFA94C3748}"/>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4F64A6EE-0D55-468C-A055-BE2235C18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0A5C076-08CE-402F-AA12-243DC456053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06624C9D-A8F9-42C2-899A-432BA6379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019E0EA-71EB-4A8B-9AD5-316D02DF34C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225B77C1-B584-4435-A341-C324D033DD0A}"/>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8" name="Fußzeilenplatzhalter 7">
            <a:extLst>
              <a:ext uri="{FF2B5EF4-FFF2-40B4-BE49-F238E27FC236}">
                <a16:creationId xmlns:a16="http://schemas.microsoft.com/office/drawing/2014/main" id="{0F9FB2BB-928F-4FD1-8B76-B3D556EF9F31}"/>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6FFCC79B-D522-4438-883C-E5FA712E2529}"/>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176783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9210D-7DE8-4275-A47B-A5BF0D3FB1DA}"/>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FC7FF788-018D-4F12-84F6-1AF44EEF8779}"/>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4" name="Fußzeilenplatzhalter 3">
            <a:extLst>
              <a:ext uri="{FF2B5EF4-FFF2-40B4-BE49-F238E27FC236}">
                <a16:creationId xmlns:a16="http://schemas.microsoft.com/office/drawing/2014/main" id="{34890082-7117-449F-BCE3-36F261BD29E0}"/>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33C84940-D497-48D9-9F55-478C789D147D}"/>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325839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EFDD7A1-9E20-4103-9865-FB44B62B9BEA}"/>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3" name="Fußzeilenplatzhalter 2">
            <a:extLst>
              <a:ext uri="{FF2B5EF4-FFF2-40B4-BE49-F238E27FC236}">
                <a16:creationId xmlns:a16="http://schemas.microsoft.com/office/drawing/2014/main" id="{5DECB95C-593C-4D85-A5D3-7F90B5E150E8}"/>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9B1E7156-6DC0-4C17-BD22-2A294C7361A8}"/>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384465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63484-CE12-4868-9452-67A4789715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DB3A99D9-C7B9-4861-8CD6-49E715F28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BD86BF9A-BADB-4C8A-9941-EFA5DF1B9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604B1F2-39ED-4F5A-8171-D9E24579170A}"/>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6" name="Fußzeilenplatzhalter 5">
            <a:extLst>
              <a:ext uri="{FF2B5EF4-FFF2-40B4-BE49-F238E27FC236}">
                <a16:creationId xmlns:a16="http://schemas.microsoft.com/office/drawing/2014/main" id="{EB5C9A8E-EAC0-4D6B-B581-2FD8BA6A5BF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8435FBF-0520-4237-A175-6EC687B7D0C6}"/>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355917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0992F-78F1-4A76-A163-FFD05653164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A4E72E76-8971-4EE1-9B59-9E36F9917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43AEC6DD-707E-4B2C-BD36-14A38284B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E7C4AA6-21A8-46A6-B71E-538C626A3AB4}"/>
              </a:ext>
            </a:extLst>
          </p:cNvPr>
          <p:cNvSpPr>
            <a:spLocks noGrp="1"/>
          </p:cNvSpPr>
          <p:nvPr>
            <p:ph type="dt" sz="half" idx="10"/>
          </p:nvPr>
        </p:nvSpPr>
        <p:spPr/>
        <p:txBody>
          <a:bodyPr/>
          <a:lstStyle/>
          <a:p>
            <a:fld id="{33F3D0AF-5525-4853-90F5-85B6DBBAA0A1}" type="datetimeFigureOut">
              <a:rPr lang="de-CH" smtClean="0"/>
              <a:t>16.09.2019</a:t>
            </a:fld>
            <a:endParaRPr lang="de-CH"/>
          </a:p>
        </p:txBody>
      </p:sp>
      <p:sp>
        <p:nvSpPr>
          <p:cNvPr id="6" name="Fußzeilenplatzhalter 5">
            <a:extLst>
              <a:ext uri="{FF2B5EF4-FFF2-40B4-BE49-F238E27FC236}">
                <a16:creationId xmlns:a16="http://schemas.microsoft.com/office/drawing/2014/main" id="{4DECC638-6226-4252-9DDC-48F61C2FB3B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C50842B3-4E24-4EC4-B6B5-47859805A7A8}"/>
              </a:ext>
            </a:extLst>
          </p:cNvPr>
          <p:cNvSpPr>
            <a:spLocks noGrp="1"/>
          </p:cNvSpPr>
          <p:nvPr>
            <p:ph type="sldNum" sz="quarter" idx="12"/>
          </p:nvPr>
        </p:nvSpPr>
        <p:spPr/>
        <p:txBody>
          <a:bodyPr/>
          <a:lstStyle/>
          <a:p>
            <a:fld id="{8D3B2908-978E-4B3F-A0F5-577BED3AAB18}" type="slidenum">
              <a:rPr lang="de-CH" smtClean="0"/>
              <a:t>‹Nr.›</a:t>
            </a:fld>
            <a:endParaRPr lang="de-CH"/>
          </a:p>
        </p:txBody>
      </p:sp>
    </p:spTree>
    <p:extLst>
      <p:ext uri="{BB962C8B-B14F-4D97-AF65-F5344CB8AC3E}">
        <p14:creationId xmlns:p14="http://schemas.microsoft.com/office/powerpoint/2010/main" val="378249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DCB3096-6E50-4FFC-BA4E-568D93D24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70F7DD67-B073-43D0-988A-94090EC46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82D25F6-72E8-4C72-8261-CF4DC9CEF3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3D0AF-5525-4853-90F5-85B6DBBAA0A1}" type="datetimeFigureOut">
              <a:rPr lang="de-CH" smtClean="0"/>
              <a:t>16.09.2019</a:t>
            </a:fld>
            <a:endParaRPr lang="de-CH"/>
          </a:p>
        </p:txBody>
      </p:sp>
      <p:sp>
        <p:nvSpPr>
          <p:cNvPr id="5" name="Fußzeilenplatzhalter 4">
            <a:extLst>
              <a:ext uri="{FF2B5EF4-FFF2-40B4-BE49-F238E27FC236}">
                <a16:creationId xmlns:a16="http://schemas.microsoft.com/office/drawing/2014/main" id="{786BD98C-5550-49FC-81CD-9A8CF3755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DA3834BD-3572-4B33-AD8D-08312FC58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B2908-978E-4B3F-A0F5-577BED3AAB18}" type="slidenum">
              <a:rPr lang="de-CH" smtClean="0"/>
              <a:t>‹Nr.›</a:t>
            </a:fld>
            <a:endParaRPr lang="de-CH"/>
          </a:p>
        </p:txBody>
      </p:sp>
    </p:spTree>
    <p:extLst>
      <p:ext uri="{BB962C8B-B14F-4D97-AF65-F5344CB8AC3E}">
        <p14:creationId xmlns:p14="http://schemas.microsoft.com/office/powerpoint/2010/main" val="8713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D47EE-6016-404D-A8E5-1AD011CAF051}"/>
              </a:ext>
            </a:extLst>
          </p:cNvPr>
          <p:cNvSpPr>
            <a:spLocks noGrp="1"/>
          </p:cNvSpPr>
          <p:nvPr>
            <p:ph type="ctrTitle"/>
          </p:nvPr>
        </p:nvSpPr>
        <p:spPr/>
        <p:txBody>
          <a:bodyPr/>
          <a:lstStyle/>
          <a:p>
            <a:r>
              <a:rPr lang="de-CH" dirty="0"/>
              <a:t>125 Jahre LVN</a:t>
            </a:r>
          </a:p>
        </p:txBody>
      </p:sp>
      <p:sp>
        <p:nvSpPr>
          <p:cNvPr id="3" name="Untertitel 2">
            <a:extLst>
              <a:ext uri="{FF2B5EF4-FFF2-40B4-BE49-F238E27FC236}">
                <a16:creationId xmlns:a16="http://schemas.microsoft.com/office/drawing/2014/main" id="{EEDBE37C-8A74-4832-8485-5EE77FC9778E}"/>
              </a:ext>
            </a:extLst>
          </p:cNvPr>
          <p:cNvSpPr>
            <a:spLocks noGrp="1"/>
          </p:cNvSpPr>
          <p:nvPr>
            <p:ph type="subTitle" idx="1"/>
          </p:nvPr>
        </p:nvSpPr>
        <p:spPr/>
        <p:txBody>
          <a:bodyPr/>
          <a:lstStyle/>
          <a:p>
            <a:r>
              <a:rPr lang="de-CH" dirty="0"/>
              <a:t>170 Jahre LCH</a:t>
            </a:r>
          </a:p>
        </p:txBody>
      </p:sp>
    </p:spTree>
    <p:extLst>
      <p:ext uri="{BB962C8B-B14F-4D97-AF65-F5344CB8AC3E}">
        <p14:creationId xmlns:p14="http://schemas.microsoft.com/office/powerpoint/2010/main" val="220035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F9AD2-0381-4D07-81EB-412572CE42C8}"/>
              </a:ext>
            </a:extLst>
          </p:cNvPr>
          <p:cNvSpPr>
            <a:spLocks noGrp="1"/>
          </p:cNvSpPr>
          <p:nvPr>
            <p:ph type="title"/>
          </p:nvPr>
        </p:nvSpPr>
        <p:spPr/>
        <p:txBody>
          <a:bodyPr/>
          <a:lstStyle/>
          <a:p>
            <a:pPr algn="ctr"/>
            <a:r>
              <a:rPr lang="de-CH" dirty="0"/>
              <a:t>Gründungsversammlung 12.10.1894</a:t>
            </a:r>
          </a:p>
        </p:txBody>
      </p:sp>
      <p:pic>
        <p:nvPicPr>
          <p:cNvPr id="4" name="Grafik 3">
            <a:extLst>
              <a:ext uri="{FF2B5EF4-FFF2-40B4-BE49-F238E27FC236}">
                <a16:creationId xmlns:a16="http://schemas.microsoft.com/office/drawing/2014/main" id="{226EB737-F1E3-4EB9-AAF1-F12635D56152}"/>
              </a:ext>
            </a:extLst>
          </p:cNvPr>
          <p:cNvPicPr>
            <a:picLocks noChangeAspect="1"/>
          </p:cNvPicPr>
          <p:nvPr/>
        </p:nvPicPr>
        <p:blipFill rotWithShape="1">
          <a:blip r:embed="rId2"/>
          <a:srcRect l="-97" t="-230" r="-149" b="45284"/>
          <a:stretch/>
        </p:blipFill>
        <p:spPr>
          <a:xfrm>
            <a:off x="472381" y="1611563"/>
            <a:ext cx="6684383" cy="4602493"/>
          </a:xfrm>
          <a:prstGeom prst="rect">
            <a:avLst/>
          </a:prstGeom>
          <a:ln>
            <a:noFill/>
          </a:ln>
          <a:effectLst>
            <a:outerShdw blurRad="190500" algn="tl" rotWithShape="0">
              <a:srgbClr val="000000">
                <a:alpha val="70000"/>
              </a:srgbClr>
            </a:outerShdw>
          </a:effectLst>
        </p:spPr>
      </p:pic>
      <p:sp>
        <p:nvSpPr>
          <p:cNvPr id="3" name="Textfeld 2">
            <a:extLst>
              <a:ext uri="{FF2B5EF4-FFF2-40B4-BE49-F238E27FC236}">
                <a16:creationId xmlns:a16="http://schemas.microsoft.com/office/drawing/2014/main" id="{C3D85265-9CC5-47EC-B914-DA7E96D4CD78}"/>
              </a:ext>
            </a:extLst>
          </p:cNvPr>
          <p:cNvSpPr txBox="1"/>
          <p:nvPr/>
        </p:nvSpPr>
        <p:spPr>
          <a:xfrm>
            <a:off x="7156764" y="1439550"/>
            <a:ext cx="5035236" cy="5262979"/>
          </a:xfrm>
          <a:prstGeom prst="rect">
            <a:avLst/>
          </a:prstGeom>
          <a:noFill/>
        </p:spPr>
        <p:txBody>
          <a:bodyPr wrap="square" rtlCol="0">
            <a:spAutoFit/>
          </a:bodyPr>
          <a:lstStyle/>
          <a:p>
            <a:pPr algn="ctr"/>
            <a:r>
              <a:rPr lang="de-CH" sz="2400" dirty="0"/>
              <a:t>Gründung einer Sektion</a:t>
            </a:r>
            <a:br>
              <a:rPr lang="de-CH" sz="2400" dirty="0"/>
            </a:br>
            <a:r>
              <a:rPr lang="de-CH" sz="2400" dirty="0"/>
              <a:t>des</a:t>
            </a:r>
            <a:br>
              <a:rPr lang="de-CH" sz="2400" dirty="0"/>
            </a:br>
            <a:r>
              <a:rPr lang="de-CH" sz="2400" dirty="0"/>
              <a:t>Vereins Kath. Lehrer u[</a:t>
            </a:r>
            <a:r>
              <a:rPr lang="de-CH" sz="2400" dirty="0" err="1"/>
              <a:t>nd</a:t>
            </a:r>
            <a:r>
              <a:rPr lang="de-CH" sz="2400" dirty="0"/>
              <a:t>] </a:t>
            </a:r>
            <a:r>
              <a:rPr lang="de-CH" sz="2400" dirty="0" err="1"/>
              <a:t>Schulmän</a:t>
            </a:r>
            <a:r>
              <a:rPr lang="de-CH" sz="2400" dirty="0"/>
              <a:t>[n]er der Schweiz</a:t>
            </a:r>
            <a:br>
              <a:rPr lang="de-CH" sz="2400" dirty="0"/>
            </a:br>
            <a:r>
              <a:rPr lang="de-CH" sz="2400" dirty="0"/>
              <a:t>in Nidwalden</a:t>
            </a:r>
          </a:p>
          <a:p>
            <a:pPr algn="ctr"/>
            <a:endParaRPr lang="de-CH" sz="2400" dirty="0"/>
          </a:p>
          <a:p>
            <a:pPr marL="342900" indent="-342900">
              <a:buFont typeface="+mj-lt"/>
              <a:buAutoNum type="arabicPeriod"/>
            </a:pPr>
            <a:r>
              <a:rPr lang="de-CH" sz="2400" dirty="0"/>
              <a:t>Son[n]tag den 12. </a:t>
            </a:r>
            <a:r>
              <a:rPr lang="de-CH" sz="2400" dirty="0" err="1"/>
              <a:t>October</a:t>
            </a:r>
            <a:r>
              <a:rPr lang="de-CH" sz="2400" dirty="0"/>
              <a:t> 1894 fand im Winkelried in Stans eine Versam[m]</a:t>
            </a:r>
            <a:r>
              <a:rPr lang="de-CH" sz="2400" dirty="0" err="1"/>
              <a:t>lung</a:t>
            </a:r>
            <a:r>
              <a:rPr lang="de-CH" sz="2400" dirty="0"/>
              <a:t> statt behufs Besprechung über die Gründung einer Sektion des Vereins Katholischer</a:t>
            </a:r>
            <a:br>
              <a:rPr lang="de-CH" sz="2400" dirty="0"/>
            </a:br>
            <a:r>
              <a:rPr lang="de-CH" sz="2400" dirty="0"/>
              <a:t>Lehrer u[</a:t>
            </a:r>
            <a:r>
              <a:rPr lang="de-CH" sz="2400" dirty="0" err="1"/>
              <a:t>nd</a:t>
            </a:r>
            <a:r>
              <a:rPr lang="de-CH" sz="2400" dirty="0"/>
              <a:t>] </a:t>
            </a:r>
            <a:r>
              <a:rPr lang="de-CH" sz="2400" dirty="0" err="1"/>
              <a:t>Schulmän</a:t>
            </a:r>
            <a:r>
              <a:rPr lang="de-CH" sz="2400" dirty="0"/>
              <a:t>[n]er der Schweiz.</a:t>
            </a:r>
          </a:p>
        </p:txBody>
      </p:sp>
    </p:spTree>
    <p:extLst>
      <p:ext uri="{BB962C8B-B14F-4D97-AF65-F5344CB8AC3E}">
        <p14:creationId xmlns:p14="http://schemas.microsoft.com/office/powerpoint/2010/main" val="190349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DD58C-D007-4923-B7D1-81D90F3AF40A}"/>
              </a:ext>
            </a:extLst>
          </p:cNvPr>
          <p:cNvSpPr>
            <a:spLocks noGrp="1"/>
          </p:cNvSpPr>
          <p:nvPr>
            <p:ph type="title"/>
          </p:nvPr>
        </p:nvSpPr>
        <p:spPr/>
        <p:txBody>
          <a:bodyPr>
            <a:normAutofit/>
          </a:bodyPr>
          <a:lstStyle/>
          <a:p>
            <a:r>
              <a:rPr lang="de-CH" dirty="0"/>
              <a:t>Gründungsversammlung 12.10.1894</a:t>
            </a:r>
            <a:br>
              <a:rPr lang="de-CH" dirty="0"/>
            </a:br>
            <a:r>
              <a:rPr lang="de-CH" dirty="0"/>
              <a:t>Anwesend waren:</a:t>
            </a:r>
          </a:p>
        </p:txBody>
      </p:sp>
      <p:sp>
        <p:nvSpPr>
          <p:cNvPr id="3" name="Inhaltsplatzhalter 2">
            <a:extLst>
              <a:ext uri="{FF2B5EF4-FFF2-40B4-BE49-F238E27FC236}">
                <a16:creationId xmlns:a16="http://schemas.microsoft.com/office/drawing/2014/main" id="{DCC48FC1-0500-4B67-8738-EFD6C7A91F99}"/>
              </a:ext>
            </a:extLst>
          </p:cNvPr>
          <p:cNvSpPr>
            <a:spLocks noGrp="1"/>
          </p:cNvSpPr>
          <p:nvPr>
            <p:ph idx="1"/>
          </p:nvPr>
        </p:nvSpPr>
        <p:spPr>
          <a:xfrm>
            <a:off x="838200" y="1767670"/>
            <a:ext cx="5028127" cy="4351338"/>
          </a:xfrm>
        </p:spPr>
        <p:txBody>
          <a:bodyPr>
            <a:normAutofit fontScale="85000" lnSpcReduction="20000"/>
          </a:bodyPr>
          <a:lstStyle/>
          <a:p>
            <a:r>
              <a:rPr lang="de-CH" dirty="0" err="1"/>
              <a:t>Hochw</a:t>
            </a:r>
            <a:r>
              <a:rPr lang="de-CH" dirty="0"/>
              <a:t>. Herren Schulinspektor Pfarrer</a:t>
            </a:r>
            <a:br>
              <a:rPr lang="de-CH" dirty="0"/>
            </a:br>
            <a:r>
              <a:rPr lang="de-CH" dirty="0"/>
              <a:t>Blättler von </a:t>
            </a:r>
            <a:r>
              <a:rPr lang="de-CH" dirty="0" err="1"/>
              <a:t>Hergiswyl</a:t>
            </a:r>
            <a:endParaRPr lang="de-CH" dirty="0"/>
          </a:p>
          <a:p>
            <a:r>
              <a:rPr lang="de-CH" dirty="0"/>
              <a:t>Pfarrer J. </a:t>
            </a:r>
            <a:r>
              <a:rPr lang="de-CH" dirty="0" err="1"/>
              <a:t>Agner</a:t>
            </a:r>
            <a:r>
              <a:rPr lang="de-CH" dirty="0"/>
              <a:t> v. Beckenried</a:t>
            </a:r>
          </a:p>
          <a:p>
            <a:r>
              <a:rPr lang="de-CH" dirty="0"/>
              <a:t>Pfarrer F. </a:t>
            </a:r>
            <a:r>
              <a:rPr lang="de-CH" dirty="0" err="1"/>
              <a:t>Acherman</a:t>
            </a:r>
            <a:r>
              <a:rPr lang="de-CH" dirty="0"/>
              <a:t>[n] v. </a:t>
            </a:r>
            <a:r>
              <a:rPr lang="de-CH" dirty="0" err="1"/>
              <a:t>Em</a:t>
            </a:r>
            <a:r>
              <a:rPr lang="de-CH" dirty="0"/>
              <a:t>[m]</a:t>
            </a:r>
            <a:r>
              <a:rPr lang="de-CH" dirty="0" err="1"/>
              <a:t>etten</a:t>
            </a:r>
            <a:endParaRPr lang="de-CH" dirty="0"/>
          </a:p>
          <a:p>
            <a:r>
              <a:rPr lang="de-CH" dirty="0"/>
              <a:t>Pfarrer X. </a:t>
            </a:r>
            <a:r>
              <a:rPr lang="de-CH" dirty="0" err="1"/>
              <a:t>Acherman</a:t>
            </a:r>
            <a:r>
              <a:rPr lang="de-CH" dirty="0"/>
              <a:t>[n] v. Wolfenschiessen</a:t>
            </a:r>
          </a:p>
          <a:p>
            <a:r>
              <a:rPr lang="de-CH" dirty="0"/>
              <a:t>Pfarrhelfer M. Flüeler u[</a:t>
            </a:r>
            <a:r>
              <a:rPr lang="de-CH" dirty="0" err="1"/>
              <a:t>nd</a:t>
            </a:r>
            <a:r>
              <a:rPr lang="de-CH" dirty="0"/>
              <a:t>] </a:t>
            </a:r>
            <a:r>
              <a:rPr lang="de-CH" dirty="0" err="1"/>
              <a:t>Gatechet</a:t>
            </a:r>
            <a:r>
              <a:rPr lang="de-CH" dirty="0"/>
              <a:t> Th. Deschwanden v. Stans</a:t>
            </a:r>
          </a:p>
          <a:p>
            <a:r>
              <a:rPr lang="de-CH" dirty="0"/>
              <a:t>Kaplan </a:t>
            </a:r>
            <a:r>
              <a:rPr lang="de-CH" dirty="0" err="1"/>
              <a:t>Schilter</a:t>
            </a:r>
            <a:r>
              <a:rPr lang="de-CH" dirty="0"/>
              <a:t> v. </a:t>
            </a:r>
            <a:r>
              <a:rPr lang="de-CH" dirty="0" err="1"/>
              <a:t>Dallenwyl</a:t>
            </a:r>
            <a:endParaRPr lang="de-CH" dirty="0"/>
          </a:p>
          <a:p>
            <a:r>
              <a:rPr lang="de-CH" dirty="0"/>
              <a:t>Kaplan Frank v. Büren</a:t>
            </a:r>
          </a:p>
          <a:p>
            <a:r>
              <a:rPr lang="de-CH" dirty="0"/>
              <a:t>P.P. Professoren Felix u[</a:t>
            </a:r>
            <a:r>
              <a:rPr lang="de-CH" dirty="0" err="1"/>
              <a:t>nd</a:t>
            </a:r>
            <a:r>
              <a:rPr lang="de-CH" dirty="0"/>
              <a:t>] Magnus v. </a:t>
            </a:r>
            <a:r>
              <a:rPr lang="de-CH" dirty="0" err="1"/>
              <a:t>löbl</a:t>
            </a:r>
            <a:r>
              <a:rPr lang="de-CH" dirty="0"/>
              <a:t>. Kapuzinerkloster</a:t>
            </a:r>
          </a:p>
          <a:p>
            <a:endParaRPr lang="de-CH" dirty="0"/>
          </a:p>
        </p:txBody>
      </p:sp>
      <p:sp>
        <p:nvSpPr>
          <p:cNvPr id="4" name="Textfeld 3">
            <a:extLst>
              <a:ext uri="{FF2B5EF4-FFF2-40B4-BE49-F238E27FC236}">
                <a16:creationId xmlns:a16="http://schemas.microsoft.com/office/drawing/2014/main" id="{D3AD1C9C-463C-4E09-A160-07C1B5D3A217}"/>
              </a:ext>
            </a:extLst>
          </p:cNvPr>
          <p:cNvSpPr txBox="1"/>
          <p:nvPr/>
        </p:nvSpPr>
        <p:spPr>
          <a:xfrm>
            <a:off x="6096000" y="1707704"/>
            <a:ext cx="5598016" cy="4801314"/>
          </a:xfrm>
          <a:prstGeom prst="rect">
            <a:avLst/>
          </a:prstGeom>
          <a:noFill/>
        </p:spPr>
        <p:txBody>
          <a:bodyPr wrap="square" rtlCol="0">
            <a:spAutoFit/>
          </a:bodyPr>
          <a:lstStyle/>
          <a:p>
            <a:r>
              <a:rPr lang="de-CH" sz="2400" dirty="0"/>
              <a:t>die Herren</a:t>
            </a:r>
          </a:p>
          <a:p>
            <a:pPr marL="285750" indent="-285750">
              <a:buFont typeface="Arial" panose="020B0604020202020204" pitchFamily="34" charset="0"/>
              <a:buChar char="•"/>
            </a:pPr>
            <a:r>
              <a:rPr lang="de-CH" sz="2400" dirty="0" err="1"/>
              <a:t>Landam</a:t>
            </a:r>
            <a:r>
              <a:rPr lang="de-CH" sz="2400" dirty="0"/>
              <a:t>[m]an[n] Wyrsch v. </a:t>
            </a:r>
            <a:r>
              <a:rPr lang="de-CH" sz="2400" dirty="0" err="1"/>
              <a:t>Bzochs</a:t>
            </a:r>
            <a:endParaRPr lang="de-CH" sz="2400" dirty="0"/>
          </a:p>
          <a:p>
            <a:pPr marL="285750" indent="-285750">
              <a:buFont typeface="Arial" panose="020B0604020202020204" pitchFamily="34" charset="0"/>
              <a:buChar char="•"/>
            </a:pPr>
            <a:r>
              <a:rPr lang="de-CH" sz="2400" dirty="0" err="1"/>
              <a:t>Landsekelmeister</a:t>
            </a:r>
            <a:r>
              <a:rPr lang="de-CH" sz="2400" dirty="0"/>
              <a:t> Odermatt</a:t>
            </a:r>
          </a:p>
          <a:p>
            <a:pPr marL="285750" indent="-285750">
              <a:buFont typeface="Arial" panose="020B0604020202020204" pitchFamily="34" charset="0"/>
              <a:buChar char="•"/>
            </a:pPr>
            <a:r>
              <a:rPr lang="de-CH" sz="2400" dirty="0"/>
              <a:t>Nat. Rat Hans von Matt u[</a:t>
            </a:r>
            <a:r>
              <a:rPr lang="de-CH" sz="2400" dirty="0" err="1"/>
              <a:t>nd</a:t>
            </a:r>
            <a:r>
              <a:rPr lang="de-CH" sz="2400" dirty="0"/>
              <a:t>] Hans von Matt Sohn</a:t>
            </a:r>
          </a:p>
          <a:p>
            <a:pPr marL="285750" indent="-285750">
              <a:buFont typeface="Arial" panose="020B0604020202020204" pitchFamily="34" charset="0"/>
              <a:buChar char="•"/>
            </a:pPr>
            <a:r>
              <a:rPr lang="de-CH" sz="2400" dirty="0" err="1"/>
              <a:t>Schulpras</a:t>
            </a:r>
            <a:r>
              <a:rPr lang="de-CH" sz="2400" dirty="0"/>
              <a:t>. </a:t>
            </a:r>
            <a:r>
              <a:rPr lang="de-CH" sz="2400" dirty="0" err="1"/>
              <a:t>Zim</a:t>
            </a:r>
            <a:r>
              <a:rPr lang="de-CH" sz="2400" dirty="0"/>
              <a:t>[m]</a:t>
            </a:r>
            <a:r>
              <a:rPr lang="de-CH" sz="2400" dirty="0" err="1"/>
              <a:t>erman</a:t>
            </a:r>
            <a:r>
              <a:rPr lang="de-CH" sz="2400" dirty="0"/>
              <a:t>[n] v. En[n]</a:t>
            </a:r>
            <a:r>
              <a:rPr lang="de-CH" sz="2400" dirty="0" err="1"/>
              <a:t>etmoos</a:t>
            </a:r>
            <a:endParaRPr lang="de-CH" sz="2400" dirty="0"/>
          </a:p>
          <a:p>
            <a:r>
              <a:rPr lang="de-CH" sz="2400" dirty="0"/>
              <a:t>die Herren Lehrer</a:t>
            </a:r>
          </a:p>
          <a:p>
            <a:pPr marL="285750" indent="-285750">
              <a:buFont typeface="Arial" panose="020B0604020202020204" pitchFamily="34" charset="0"/>
              <a:buChar char="•"/>
            </a:pPr>
            <a:r>
              <a:rPr lang="de-CH" sz="2400" dirty="0"/>
              <a:t>R. Engelberger v. Stansstad</a:t>
            </a:r>
          </a:p>
          <a:p>
            <a:pPr marL="285750" indent="-285750">
              <a:buFont typeface="Arial" panose="020B0604020202020204" pitchFamily="34" charset="0"/>
              <a:buChar char="•"/>
            </a:pPr>
            <a:r>
              <a:rPr lang="de-CH" sz="2400" dirty="0"/>
              <a:t>R. Blättler v. </a:t>
            </a:r>
            <a:r>
              <a:rPr lang="de-CH" sz="2400" dirty="0" err="1"/>
              <a:t>Hergiswyl</a:t>
            </a:r>
            <a:endParaRPr lang="de-CH" sz="2400" dirty="0"/>
          </a:p>
          <a:p>
            <a:pPr marL="285750" indent="-285750">
              <a:buFont typeface="Arial" panose="020B0604020202020204" pitchFamily="34" charset="0"/>
              <a:buChar char="•"/>
            </a:pPr>
            <a:r>
              <a:rPr lang="de-CH" sz="2400" dirty="0"/>
              <a:t>A. Gut v. Stans.</a:t>
            </a:r>
          </a:p>
          <a:p>
            <a:pPr marL="285750" indent="-285750">
              <a:buFont typeface="Arial" panose="020B0604020202020204" pitchFamily="34" charset="0"/>
              <a:buChar char="•"/>
            </a:pPr>
            <a:r>
              <a:rPr lang="de-CH" sz="2400" dirty="0"/>
              <a:t>X. </a:t>
            </a:r>
            <a:r>
              <a:rPr lang="de-CH" sz="2400" dirty="0" err="1"/>
              <a:t>Vokinger</a:t>
            </a:r>
            <a:r>
              <a:rPr lang="de-CH" sz="2400" dirty="0"/>
              <a:t> v. Stans.</a:t>
            </a:r>
          </a:p>
          <a:p>
            <a:endParaRPr lang="de-CH" dirty="0"/>
          </a:p>
        </p:txBody>
      </p:sp>
    </p:spTree>
    <p:extLst>
      <p:ext uri="{BB962C8B-B14F-4D97-AF65-F5344CB8AC3E}">
        <p14:creationId xmlns:p14="http://schemas.microsoft.com/office/powerpoint/2010/main" val="278193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546FF-8086-42C1-B740-FF34C3129604}"/>
              </a:ext>
            </a:extLst>
          </p:cNvPr>
          <p:cNvSpPr>
            <a:spLocks noGrp="1"/>
          </p:cNvSpPr>
          <p:nvPr>
            <p:ph type="title"/>
          </p:nvPr>
        </p:nvSpPr>
        <p:spPr/>
        <p:txBody>
          <a:bodyPr/>
          <a:lstStyle/>
          <a:p>
            <a:r>
              <a:rPr lang="de-CH" dirty="0"/>
              <a:t>Gründungsversammlung 12.10.1894</a:t>
            </a:r>
          </a:p>
        </p:txBody>
      </p:sp>
      <p:pic>
        <p:nvPicPr>
          <p:cNvPr id="5" name="Inhaltsplatzhalter 4">
            <a:extLst>
              <a:ext uri="{FF2B5EF4-FFF2-40B4-BE49-F238E27FC236}">
                <a16:creationId xmlns:a16="http://schemas.microsoft.com/office/drawing/2014/main" id="{06165322-A918-4782-A8D7-64CD2E615786}"/>
              </a:ext>
            </a:extLst>
          </p:cNvPr>
          <p:cNvPicPr>
            <a:picLocks noGrp="1" noChangeAspect="1"/>
          </p:cNvPicPr>
          <p:nvPr>
            <p:ph sz="half" idx="1"/>
          </p:nvPr>
        </p:nvPicPr>
        <p:blipFill rotWithShape="1">
          <a:blip r:embed="rId2"/>
          <a:srcRect t="63116"/>
          <a:stretch/>
        </p:blipFill>
        <p:spPr>
          <a:xfrm>
            <a:off x="1780794" y="1829051"/>
            <a:ext cx="8801100" cy="4077943"/>
          </a:xfrm>
          <a:prstGeom prst="rect">
            <a:avLst/>
          </a:prstGeom>
        </p:spPr>
      </p:pic>
      <p:sp>
        <p:nvSpPr>
          <p:cNvPr id="4" name="Inhaltsplatzhalter 3">
            <a:extLst>
              <a:ext uri="{FF2B5EF4-FFF2-40B4-BE49-F238E27FC236}">
                <a16:creationId xmlns:a16="http://schemas.microsoft.com/office/drawing/2014/main" id="{2432B0D3-D39A-45EA-8175-9E1323BF525A}"/>
              </a:ext>
            </a:extLst>
          </p:cNvPr>
          <p:cNvSpPr>
            <a:spLocks noGrp="1"/>
          </p:cNvSpPr>
          <p:nvPr>
            <p:ph sz="half" idx="2"/>
          </p:nvPr>
        </p:nvSpPr>
        <p:spPr>
          <a:xfrm>
            <a:off x="1610106" y="1692353"/>
            <a:ext cx="9464040" cy="4351338"/>
          </a:xfrm>
          <a:solidFill>
            <a:schemeClr val="bg1"/>
          </a:solidFill>
        </p:spPr>
        <p:txBody>
          <a:bodyPr>
            <a:normAutofit/>
          </a:bodyPr>
          <a:lstStyle/>
          <a:p>
            <a:pPr marL="0" indent="0">
              <a:buNone/>
            </a:pPr>
            <a:r>
              <a:rPr lang="de-CH" dirty="0" err="1"/>
              <a:t>Hochw</a:t>
            </a:r>
            <a:r>
              <a:rPr lang="de-CH" dirty="0"/>
              <a:t>. Hr. Chorherr Tschopp v. Freiburg, welcher als Gast zu</a:t>
            </a:r>
            <a:br>
              <a:rPr lang="de-CH" dirty="0"/>
            </a:br>
            <a:r>
              <a:rPr lang="de-CH" dirty="0"/>
              <a:t>dieser Versam[m]</a:t>
            </a:r>
            <a:r>
              <a:rPr lang="de-CH" dirty="0" err="1"/>
              <a:t>lung</a:t>
            </a:r>
            <a:r>
              <a:rPr lang="de-CH" dirty="0"/>
              <a:t> eingeladen war, spricht sich in</a:t>
            </a:r>
            <a:br>
              <a:rPr lang="de-CH" dirty="0"/>
            </a:br>
            <a:r>
              <a:rPr lang="de-CH" dirty="0"/>
              <a:t>längerem Referat über Zweck u[</a:t>
            </a:r>
            <a:r>
              <a:rPr lang="de-CH" dirty="0" err="1"/>
              <a:t>nd</a:t>
            </a:r>
            <a:r>
              <a:rPr lang="de-CH" dirty="0"/>
              <a:t>] Ziel des Vereines</a:t>
            </a:r>
            <a:br>
              <a:rPr lang="de-CH" dirty="0"/>
            </a:br>
            <a:r>
              <a:rPr lang="de-CH" dirty="0"/>
              <a:t>aus u[</a:t>
            </a:r>
            <a:r>
              <a:rPr lang="de-CH" dirty="0" err="1"/>
              <a:t>nd</a:t>
            </a:r>
            <a:r>
              <a:rPr lang="de-CH" dirty="0"/>
              <a:t>] betont namentlich, wie in Hinsicht darauf, dass</a:t>
            </a:r>
            <a:br>
              <a:rPr lang="de-CH" dirty="0"/>
            </a:br>
            <a:r>
              <a:rPr lang="de-CH" dirty="0"/>
              <a:t>der konfessionellen Schule in der Schweiz vielleicht in </a:t>
            </a:r>
            <a:r>
              <a:rPr lang="de-CH" dirty="0" err="1"/>
              <a:t>näch</a:t>
            </a:r>
            <a:r>
              <a:rPr lang="de-CH" dirty="0"/>
              <a:t>-</a:t>
            </a:r>
            <a:br>
              <a:rPr lang="de-CH" dirty="0"/>
            </a:br>
            <a:r>
              <a:rPr lang="de-CH" dirty="0" err="1"/>
              <a:t>ster</a:t>
            </a:r>
            <a:r>
              <a:rPr lang="de-CH" dirty="0"/>
              <a:t> Zeit schwere Kämpfe bevorstehen, eine feste Ein-</a:t>
            </a:r>
            <a:br>
              <a:rPr lang="de-CH" dirty="0"/>
            </a:br>
            <a:r>
              <a:rPr lang="de-CH" dirty="0" err="1"/>
              <a:t>igung</a:t>
            </a:r>
            <a:r>
              <a:rPr lang="de-CH" dirty="0"/>
              <a:t> der Kath. Lehrer u[</a:t>
            </a:r>
            <a:r>
              <a:rPr lang="de-CH" dirty="0" err="1"/>
              <a:t>nd</a:t>
            </a:r>
            <a:r>
              <a:rPr lang="de-CH" dirty="0"/>
              <a:t>] </a:t>
            </a:r>
            <a:r>
              <a:rPr lang="de-CH" dirty="0" err="1"/>
              <a:t>Schulmän</a:t>
            </a:r>
            <a:r>
              <a:rPr lang="de-CH" dirty="0"/>
              <a:t>[n]er der Schweiz eine</a:t>
            </a:r>
            <a:br>
              <a:rPr lang="de-CH" dirty="0"/>
            </a:br>
            <a:r>
              <a:rPr lang="de-CH" dirty="0"/>
              <a:t>absolute </a:t>
            </a:r>
            <a:r>
              <a:rPr lang="de-CH" dirty="0" err="1"/>
              <a:t>Nothwendigkeit</a:t>
            </a:r>
            <a:r>
              <a:rPr lang="de-CH" dirty="0"/>
              <a:t> sei, wie aber auch zugleich darauf</a:t>
            </a:r>
            <a:br>
              <a:rPr lang="de-CH" dirty="0"/>
            </a:br>
            <a:r>
              <a:rPr lang="de-CH" dirty="0"/>
              <a:t>Bedacht </a:t>
            </a:r>
            <a:r>
              <a:rPr lang="de-CH" dirty="0" err="1"/>
              <a:t>genom</a:t>
            </a:r>
            <a:r>
              <a:rPr lang="de-CH" dirty="0"/>
              <a:t>[m]en werden müsste, die Lehrerschaft der Kath. Schweiz in materieller Hinsicht besser zu stellen.</a:t>
            </a:r>
          </a:p>
        </p:txBody>
      </p:sp>
    </p:spTree>
    <p:extLst>
      <p:ext uri="{BB962C8B-B14F-4D97-AF65-F5344CB8AC3E}">
        <p14:creationId xmlns:p14="http://schemas.microsoft.com/office/powerpoint/2010/main" val="15165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853B7-71FD-4B54-A2D9-74DDAB0EEB14}"/>
              </a:ext>
            </a:extLst>
          </p:cNvPr>
          <p:cNvSpPr>
            <a:spLocks noGrp="1"/>
          </p:cNvSpPr>
          <p:nvPr>
            <p:ph type="title"/>
          </p:nvPr>
        </p:nvSpPr>
        <p:spPr>
          <a:xfrm>
            <a:off x="4067907" y="5784785"/>
            <a:ext cx="4056185" cy="486658"/>
          </a:xfrm>
        </p:spPr>
        <p:txBody>
          <a:bodyPr>
            <a:normAutofit fontScale="90000"/>
          </a:bodyPr>
          <a:lstStyle/>
          <a:p>
            <a:pPr algn="ctr"/>
            <a:r>
              <a:rPr lang="de-CH" sz="2400" dirty="0"/>
              <a:t>Schulklasse Beckenried 1884</a:t>
            </a:r>
            <a:br>
              <a:rPr lang="de-CH" sz="2400" dirty="0"/>
            </a:br>
            <a:r>
              <a:rPr lang="de-CH" sz="800" dirty="0"/>
              <a:t>Quelle: Geschichte des Kantons Nidwalden HVN</a:t>
            </a:r>
            <a:endParaRPr lang="de-CH" sz="2400" dirty="0"/>
          </a:p>
        </p:txBody>
      </p:sp>
      <p:pic>
        <p:nvPicPr>
          <p:cNvPr id="13" name="Inhaltsplatzhalter 12" descr="Ein Bild, das Foto, draußen, Person, darstellend enthält.&#10;&#10;Automatisch generierte Beschreibung">
            <a:extLst>
              <a:ext uri="{FF2B5EF4-FFF2-40B4-BE49-F238E27FC236}">
                <a16:creationId xmlns:a16="http://schemas.microsoft.com/office/drawing/2014/main" id="{B036A65A-36E4-4922-80A2-600FFCDB12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680" y="1665104"/>
            <a:ext cx="9270737" cy="4177718"/>
          </a:xfrm>
        </p:spPr>
      </p:pic>
      <p:sp>
        <p:nvSpPr>
          <p:cNvPr id="14" name="Textfeld 13">
            <a:extLst>
              <a:ext uri="{FF2B5EF4-FFF2-40B4-BE49-F238E27FC236}">
                <a16:creationId xmlns:a16="http://schemas.microsoft.com/office/drawing/2014/main" id="{A4BD7980-ABA8-4560-9A47-F387DADC29FE}"/>
              </a:ext>
            </a:extLst>
          </p:cNvPr>
          <p:cNvSpPr txBox="1"/>
          <p:nvPr/>
        </p:nvSpPr>
        <p:spPr>
          <a:xfrm>
            <a:off x="1011115" y="360485"/>
            <a:ext cx="10524393" cy="1200329"/>
          </a:xfrm>
          <a:prstGeom prst="rect">
            <a:avLst/>
          </a:prstGeom>
          <a:noFill/>
        </p:spPr>
        <p:txBody>
          <a:bodyPr wrap="square" rtlCol="0">
            <a:spAutoFit/>
          </a:bodyPr>
          <a:lstStyle/>
          <a:p>
            <a:pPr algn="ctr"/>
            <a:r>
              <a:rPr lang="de-CH" sz="3600" dirty="0"/>
              <a:t>Menzinger Lehrschwester und 52 ihrer Schützlinge</a:t>
            </a:r>
          </a:p>
          <a:p>
            <a:pPr algn="ctr"/>
            <a:r>
              <a:rPr lang="de-CH" sz="3600" dirty="0"/>
              <a:t>Beckenried 1884</a:t>
            </a:r>
            <a:endParaRPr lang="de-CH" sz="2800" dirty="0"/>
          </a:p>
        </p:txBody>
      </p:sp>
      <p:pic>
        <p:nvPicPr>
          <p:cNvPr id="17" name="Inhaltsplatzhalter 12" descr="Ein Bild, das Foto, draußen, Person, darstellend enthält.&#10;&#10;Automatisch generierte Beschreibung">
            <a:extLst>
              <a:ext uri="{FF2B5EF4-FFF2-40B4-BE49-F238E27FC236}">
                <a16:creationId xmlns:a16="http://schemas.microsoft.com/office/drawing/2014/main" id="{62743C15-5DEF-4295-95CB-B3CA3FC980C5}"/>
              </a:ext>
            </a:extLst>
          </p:cNvPr>
          <p:cNvPicPr>
            <a:picLocks noChangeAspect="1"/>
          </p:cNvPicPr>
          <p:nvPr/>
        </p:nvPicPr>
        <p:blipFill rotWithShape="1">
          <a:blip r:embed="rId2">
            <a:extLst>
              <a:ext uri="{28A0092B-C50C-407E-A947-70E740481C1C}">
                <a14:useLocalDpi xmlns:a14="http://schemas.microsoft.com/office/drawing/2010/main" val="0"/>
              </a:ext>
            </a:extLst>
          </a:blip>
          <a:srcRect l="46854" t="8002" r="37753" b="59470"/>
          <a:stretch/>
        </p:blipFill>
        <p:spPr>
          <a:xfrm>
            <a:off x="4257385" y="1694189"/>
            <a:ext cx="3240000" cy="30853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Inhaltsplatzhalter 12" descr="Ein Bild, das Foto, draußen, Person, darstellend enthält.&#10;&#10;Automatisch generierte Beschreibung">
            <a:extLst>
              <a:ext uri="{FF2B5EF4-FFF2-40B4-BE49-F238E27FC236}">
                <a16:creationId xmlns:a16="http://schemas.microsoft.com/office/drawing/2014/main" id="{22356C2B-C845-4193-995D-5CB1F0C0E96A}"/>
              </a:ext>
            </a:extLst>
          </p:cNvPr>
          <p:cNvPicPr>
            <a:picLocks noChangeAspect="1"/>
          </p:cNvPicPr>
          <p:nvPr/>
        </p:nvPicPr>
        <p:blipFill rotWithShape="1">
          <a:blip r:embed="rId2">
            <a:extLst>
              <a:ext uri="{28A0092B-C50C-407E-A947-70E740481C1C}">
                <a14:useLocalDpi xmlns:a14="http://schemas.microsoft.com/office/drawing/2010/main" val="0"/>
              </a:ext>
            </a:extLst>
          </a:blip>
          <a:srcRect l="55597" t="46912" r="23370" b="6978"/>
          <a:stretch/>
        </p:blipFill>
        <p:spPr>
          <a:xfrm>
            <a:off x="5416734" y="3070482"/>
            <a:ext cx="3240000" cy="32009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5912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C9C0870-20C6-4E12-AB1B-3B8980B9E0DC}"/>
              </a:ext>
            </a:extLst>
          </p:cNvPr>
          <p:cNvPicPr>
            <a:picLocks noChangeAspect="1"/>
          </p:cNvPicPr>
          <p:nvPr/>
        </p:nvPicPr>
        <p:blipFill rotWithShape="1">
          <a:blip r:embed="rId2"/>
          <a:srcRect r="2631" b="27052"/>
          <a:stretch/>
        </p:blipFill>
        <p:spPr>
          <a:xfrm>
            <a:off x="4101766" y="1495423"/>
            <a:ext cx="5998696" cy="2454444"/>
          </a:xfrm>
          <a:prstGeom prst="rect">
            <a:avLst/>
          </a:prstGeom>
        </p:spPr>
      </p:pic>
      <p:sp>
        <p:nvSpPr>
          <p:cNvPr id="2" name="Titel 1">
            <a:extLst>
              <a:ext uri="{FF2B5EF4-FFF2-40B4-BE49-F238E27FC236}">
                <a16:creationId xmlns:a16="http://schemas.microsoft.com/office/drawing/2014/main" id="{BA949C70-F710-46DF-9EEB-2F1F6B899A27}"/>
              </a:ext>
            </a:extLst>
          </p:cNvPr>
          <p:cNvSpPr>
            <a:spLocks noGrp="1"/>
          </p:cNvSpPr>
          <p:nvPr>
            <p:ph type="title"/>
          </p:nvPr>
        </p:nvSpPr>
        <p:spPr/>
        <p:txBody>
          <a:bodyPr>
            <a:normAutofit/>
          </a:bodyPr>
          <a:lstStyle/>
          <a:p>
            <a:pPr algn="ctr"/>
            <a:r>
              <a:rPr lang="de-CH" sz="6000" dirty="0"/>
              <a:t>Und in 125 Jahren </a:t>
            </a:r>
            <a:r>
              <a:rPr lang="de-CH" sz="6000" dirty="0">
                <a:sym typeface="Symbol" panose="05050102010706020507" pitchFamily="18" charset="2"/>
              </a:rPr>
              <a:t> </a:t>
            </a:r>
            <a:r>
              <a:rPr lang="de-CH" sz="6000" b="1" dirty="0"/>
              <a:t>2144</a:t>
            </a:r>
          </a:p>
        </p:txBody>
      </p:sp>
      <p:pic>
        <p:nvPicPr>
          <p:cNvPr id="4" name="Inhaltsplatzhalter 3">
            <a:extLst>
              <a:ext uri="{FF2B5EF4-FFF2-40B4-BE49-F238E27FC236}">
                <a16:creationId xmlns:a16="http://schemas.microsoft.com/office/drawing/2014/main" id="{23C30EB0-8C60-49FA-B38B-0918B86073E0}"/>
              </a:ext>
            </a:extLst>
          </p:cNvPr>
          <p:cNvPicPr>
            <a:picLocks noGrp="1" noChangeAspect="1"/>
          </p:cNvPicPr>
          <p:nvPr>
            <p:ph idx="1"/>
          </p:nvPr>
        </p:nvPicPr>
        <p:blipFill>
          <a:blip r:embed="rId3"/>
          <a:stretch>
            <a:fillRect/>
          </a:stretch>
        </p:blipFill>
        <p:spPr>
          <a:xfrm>
            <a:off x="1219200" y="1495424"/>
            <a:ext cx="2871537" cy="1930205"/>
          </a:xfrm>
          <a:prstGeom prst="rect">
            <a:avLst/>
          </a:prstGeom>
        </p:spPr>
      </p:pic>
      <p:pic>
        <p:nvPicPr>
          <p:cNvPr id="3" name="Grafik 2">
            <a:extLst>
              <a:ext uri="{FF2B5EF4-FFF2-40B4-BE49-F238E27FC236}">
                <a16:creationId xmlns:a16="http://schemas.microsoft.com/office/drawing/2014/main" id="{0165A591-F21F-4F10-A120-EB563830B84A}"/>
              </a:ext>
            </a:extLst>
          </p:cNvPr>
          <p:cNvPicPr>
            <a:picLocks noChangeAspect="1"/>
          </p:cNvPicPr>
          <p:nvPr/>
        </p:nvPicPr>
        <p:blipFill>
          <a:blip r:embed="rId4"/>
          <a:stretch>
            <a:fillRect/>
          </a:stretch>
        </p:blipFill>
        <p:spPr>
          <a:xfrm>
            <a:off x="1208171" y="3428999"/>
            <a:ext cx="4876800" cy="2733675"/>
          </a:xfrm>
          <a:prstGeom prst="rect">
            <a:avLst/>
          </a:prstGeom>
        </p:spPr>
      </p:pic>
      <p:pic>
        <p:nvPicPr>
          <p:cNvPr id="5" name="Grafik 4">
            <a:extLst>
              <a:ext uri="{FF2B5EF4-FFF2-40B4-BE49-F238E27FC236}">
                <a16:creationId xmlns:a16="http://schemas.microsoft.com/office/drawing/2014/main" id="{4FE22644-5008-416D-BA18-48F0266DB226}"/>
              </a:ext>
            </a:extLst>
          </p:cNvPr>
          <p:cNvPicPr>
            <a:picLocks noChangeAspect="1"/>
          </p:cNvPicPr>
          <p:nvPr/>
        </p:nvPicPr>
        <p:blipFill>
          <a:blip r:embed="rId5"/>
          <a:stretch>
            <a:fillRect/>
          </a:stretch>
        </p:blipFill>
        <p:spPr>
          <a:xfrm>
            <a:off x="6096000" y="3428999"/>
            <a:ext cx="4855120" cy="2733675"/>
          </a:xfrm>
          <a:prstGeom prst="rect">
            <a:avLst/>
          </a:prstGeom>
        </p:spPr>
      </p:pic>
      <p:pic>
        <p:nvPicPr>
          <p:cNvPr id="6" name="Grafik 5">
            <a:extLst>
              <a:ext uri="{FF2B5EF4-FFF2-40B4-BE49-F238E27FC236}">
                <a16:creationId xmlns:a16="http://schemas.microsoft.com/office/drawing/2014/main" id="{373BF9FA-5904-479D-94A2-0A87060EE4B5}"/>
              </a:ext>
            </a:extLst>
          </p:cNvPr>
          <p:cNvPicPr>
            <a:picLocks noChangeAspect="1"/>
          </p:cNvPicPr>
          <p:nvPr/>
        </p:nvPicPr>
        <p:blipFill>
          <a:blip r:embed="rId6"/>
          <a:stretch>
            <a:fillRect/>
          </a:stretch>
        </p:blipFill>
        <p:spPr>
          <a:xfrm>
            <a:off x="7459639" y="1495423"/>
            <a:ext cx="3491481" cy="1930206"/>
          </a:xfrm>
          <a:prstGeom prst="rect">
            <a:avLst/>
          </a:prstGeom>
        </p:spPr>
      </p:pic>
    </p:spTree>
    <p:extLst>
      <p:ext uri="{BB962C8B-B14F-4D97-AF65-F5344CB8AC3E}">
        <p14:creationId xmlns:p14="http://schemas.microsoft.com/office/powerpoint/2010/main" val="80872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4083C-F6BB-41BC-A105-C00D45882828}"/>
              </a:ext>
            </a:extLst>
          </p:cNvPr>
          <p:cNvSpPr>
            <a:spLocks noGrp="1"/>
          </p:cNvSpPr>
          <p:nvPr>
            <p:ph type="title"/>
          </p:nvPr>
        </p:nvSpPr>
        <p:spPr/>
        <p:txBody>
          <a:bodyPr/>
          <a:lstStyle/>
          <a:p>
            <a:r>
              <a:rPr lang="de-CH" dirty="0"/>
              <a:t>1914</a:t>
            </a:r>
          </a:p>
        </p:txBody>
      </p:sp>
      <p:pic>
        <p:nvPicPr>
          <p:cNvPr id="7" name="Grafik 6" descr="Ein Bild, das Foto, drinnen, Text, Zeitung enthält.&#10;&#10;Automatisch generierte Beschreibung">
            <a:extLst>
              <a:ext uri="{FF2B5EF4-FFF2-40B4-BE49-F238E27FC236}">
                <a16:creationId xmlns:a16="http://schemas.microsoft.com/office/drawing/2014/main" id="{7C113AC1-C3CB-410B-A92F-2D5C7B008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195264" y="1209104"/>
            <a:ext cx="4590288" cy="5553456"/>
          </a:xfrm>
          <a:prstGeom prst="rect">
            <a:avLst/>
          </a:prstGeom>
        </p:spPr>
      </p:pic>
      <p:sp>
        <p:nvSpPr>
          <p:cNvPr id="9" name="Inhaltsplatzhalter 8">
            <a:extLst>
              <a:ext uri="{FF2B5EF4-FFF2-40B4-BE49-F238E27FC236}">
                <a16:creationId xmlns:a16="http://schemas.microsoft.com/office/drawing/2014/main" id="{A79E876C-A55C-4353-B7DD-7D06A9A136C1}"/>
              </a:ext>
            </a:extLst>
          </p:cNvPr>
          <p:cNvSpPr>
            <a:spLocks noGrp="1"/>
          </p:cNvSpPr>
          <p:nvPr>
            <p:ph idx="1"/>
          </p:nvPr>
        </p:nvSpPr>
        <p:spPr>
          <a:xfrm>
            <a:off x="838200" y="1825625"/>
            <a:ext cx="4875480" cy="4351338"/>
          </a:xfrm>
        </p:spPr>
        <p:txBody>
          <a:bodyPr/>
          <a:lstStyle/>
          <a:p>
            <a:pPr marL="0" indent="0" algn="r">
              <a:buNone/>
            </a:pPr>
            <a:r>
              <a:rPr lang="de-CH" dirty="0"/>
              <a:t>Die 24 Schulhäuser als Zeichen des Fortschrittes und Aufbruchs in einer Collage für die Landesausstellung 1914</a:t>
            </a:r>
          </a:p>
          <a:p>
            <a:pPr marL="0" indent="0" algn="r">
              <a:buNone/>
            </a:pPr>
            <a:r>
              <a:rPr lang="de-CH" sz="1050" dirty="0"/>
              <a:t>Quelle: Geschichte des Kantons Nidwalden HVN</a:t>
            </a:r>
          </a:p>
        </p:txBody>
      </p:sp>
      <p:pic>
        <p:nvPicPr>
          <p:cNvPr id="10" name="Grafik 9" descr="Ein Bild, das Foto, drinnen, Text, Zeitung enthält.&#10;&#10;Automatisch generierte Beschreibung">
            <a:extLst>
              <a:ext uri="{FF2B5EF4-FFF2-40B4-BE49-F238E27FC236}">
                <a16:creationId xmlns:a16="http://schemas.microsoft.com/office/drawing/2014/main" id="{DB4A897F-D1E9-4B7F-94A4-49C6B10A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94606" y="-824327"/>
            <a:ext cx="7031295" cy="85066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688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99914-653F-4E20-95FC-1EDD28C165FE}"/>
              </a:ext>
            </a:extLst>
          </p:cNvPr>
          <p:cNvSpPr>
            <a:spLocks noGrp="1"/>
          </p:cNvSpPr>
          <p:nvPr>
            <p:ph type="title"/>
          </p:nvPr>
        </p:nvSpPr>
        <p:spPr/>
        <p:txBody>
          <a:bodyPr/>
          <a:lstStyle/>
          <a:p>
            <a:r>
              <a:rPr lang="de-CH" dirty="0"/>
              <a:t>Vor 100 Jahren!</a:t>
            </a:r>
          </a:p>
        </p:txBody>
      </p:sp>
      <p:sp>
        <p:nvSpPr>
          <p:cNvPr id="3" name="Inhaltsplatzhalter 2">
            <a:extLst>
              <a:ext uri="{FF2B5EF4-FFF2-40B4-BE49-F238E27FC236}">
                <a16:creationId xmlns:a16="http://schemas.microsoft.com/office/drawing/2014/main" id="{DDE48C77-8670-4915-A7B8-696FD51610B4}"/>
              </a:ext>
            </a:extLst>
          </p:cNvPr>
          <p:cNvSpPr>
            <a:spLocks noGrp="1"/>
          </p:cNvSpPr>
          <p:nvPr>
            <p:ph idx="1"/>
          </p:nvPr>
        </p:nvSpPr>
        <p:spPr>
          <a:xfrm>
            <a:off x="838200" y="1825624"/>
            <a:ext cx="5732847" cy="4421989"/>
          </a:xfrm>
        </p:spPr>
        <p:txBody>
          <a:bodyPr>
            <a:normAutofit fontScale="85000" lnSpcReduction="10000"/>
          </a:bodyPr>
          <a:lstStyle/>
          <a:p>
            <a:pPr marL="0" indent="0" algn="ctr">
              <a:buNone/>
            </a:pPr>
            <a:r>
              <a:rPr lang="de-CH" i="1" dirty="0"/>
              <a:t>Konferenz der Lehrer von Ob- und Nidwalden</a:t>
            </a:r>
          </a:p>
          <a:p>
            <a:pPr marL="0" indent="0" algn="ctr">
              <a:buNone/>
            </a:pPr>
            <a:r>
              <a:rPr lang="de-CH" i="1" dirty="0"/>
              <a:t>Dienstag 1. Juli 1919 in </a:t>
            </a:r>
            <a:r>
              <a:rPr lang="de-CH" i="1" dirty="0" err="1"/>
              <a:t>Hergiswil</a:t>
            </a:r>
            <a:endParaRPr lang="de-CH" i="1" dirty="0"/>
          </a:p>
          <a:p>
            <a:pPr marL="0" indent="0" algn="ctr">
              <a:buNone/>
            </a:pPr>
            <a:r>
              <a:rPr lang="de-CH" sz="1900" dirty="0"/>
              <a:t>(am 11. November 1918 ist der 1. Weltkrieg zu Ende gegangen)</a:t>
            </a:r>
          </a:p>
          <a:p>
            <a:pPr marL="0" indent="0" algn="ctr">
              <a:buNone/>
            </a:pPr>
            <a:r>
              <a:rPr lang="de-CH" i="1" dirty="0"/>
              <a:t>Der 1. Julie 1919 gehört zu jenen Sommertagen, welche der Nation wieder neue Impulse und erneute Kraft zu spenden vermögen. Es war aber auch für uns Lehrer ein Sommertag, der auch uns Lehrer wieder neue Impulse zu verleihen vermochte und zwar auf dem Gebiet der Schule, wie auch auf jenem der Hebung und Förderung der Kollegialität. (Sekretär ad </a:t>
            </a:r>
            <a:r>
              <a:rPr lang="de-CH" i="1" dirty="0" err="1"/>
              <a:t>interim</a:t>
            </a:r>
            <a:r>
              <a:rPr lang="de-CH" i="1" dirty="0"/>
              <a:t> Josef Stählin)</a:t>
            </a:r>
          </a:p>
          <a:p>
            <a:pPr marL="0" indent="0">
              <a:buNone/>
            </a:pPr>
            <a:endParaRPr lang="de-CH" dirty="0"/>
          </a:p>
          <a:p>
            <a:endParaRPr lang="de-CH" dirty="0"/>
          </a:p>
        </p:txBody>
      </p:sp>
      <p:pic>
        <p:nvPicPr>
          <p:cNvPr id="4" name="Grafik 3" descr="Ein Bild, das Text enthält.&#10;&#10;Automatisch generierte Beschreibung">
            <a:extLst>
              <a:ext uri="{FF2B5EF4-FFF2-40B4-BE49-F238E27FC236}">
                <a16:creationId xmlns:a16="http://schemas.microsoft.com/office/drawing/2014/main" id="{047F1E83-BDC8-476C-8A1E-3BE454E463F9}"/>
              </a:ext>
            </a:extLst>
          </p:cNvPr>
          <p:cNvPicPr>
            <a:picLocks noChangeAspect="1"/>
          </p:cNvPicPr>
          <p:nvPr/>
        </p:nvPicPr>
        <p:blipFill rotWithShape="1">
          <a:blip r:embed="rId2">
            <a:extLst>
              <a:ext uri="{28A0092B-C50C-407E-A947-70E740481C1C}">
                <a14:useLocalDpi xmlns:a14="http://schemas.microsoft.com/office/drawing/2010/main" val="0"/>
              </a:ext>
            </a:extLst>
          </a:blip>
          <a:srcRect t="1375" b="32234"/>
          <a:stretch/>
        </p:blipFill>
        <p:spPr>
          <a:xfrm>
            <a:off x="6664750" y="1156942"/>
            <a:ext cx="5263299" cy="5175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0269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76A7A-AB1F-47AE-9051-B895F2D8DDA5}"/>
              </a:ext>
            </a:extLst>
          </p:cNvPr>
          <p:cNvSpPr>
            <a:spLocks noGrp="1"/>
          </p:cNvSpPr>
          <p:nvPr>
            <p:ph type="title"/>
          </p:nvPr>
        </p:nvSpPr>
        <p:spPr/>
        <p:txBody>
          <a:bodyPr/>
          <a:lstStyle/>
          <a:p>
            <a:r>
              <a:rPr lang="de-CH" dirty="0"/>
              <a:t>Vor 100 Jahren</a:t>
            </a:r>
          </a:p>
        </p:txBody>
      </p:sp>
      <p:sp>
        <p:nvSpPr>
          <p:cNvPr id="3" name="Inhaltsplatzhalter 2">
            <a:extLst>
              <a:ext uri="{FF2B5EF4-FFF2-40B4-BE49-F238E27FC236}">
                <a16:creationId xmlns:a16="http://schemas.microsoft.com/office/drawing/2014/main" id="{EDFC8575-646C-4294-9837-B222AD7E2B1A}"/>
              </a:ext>
            </a:extLst>
          </p:cNvPr>
          <p:cNvSpPr>
            <a:spLocks noGrp="1"/>
          </p:cNvSpPr>
          <p:nvPr>
            <p:ph idx="1"/>
          </p:nvPr>
        </p:nvSpPr>
        <p:spPr>
          <a:xfrm>
            <a:off x="838200" y="1825625"/>
            <a:ext cx="7259515" cy="4351338"/>
          </a:xfrm>
        </p:spPr>
        <p:txBody>
          <a:bodyPr>
            <a:normAutofit fontScale="62500" lnSpcReduction="20000"/>
          </a:bodyPr>
          <a:lstStyle/>
          <a:p>
            <a:pPr marL="0" indent="0">
              <a:buNone/>
            </a:pPr>
            <a:r>
              <a:rPr lang="de-CH" i="1" dirty="0"/>
              <a:t>09.15 eröffnet der. </a:t>
            </a:r>
            <a:r>
              <a:rPr lang="de-CH" i="1" dirty="0" err="1"/>
              <a:t>Präs</a:t>
            </a:r>
            <a:r>
              <a:rPr lang="de-CH" i="1" dirty="0"/>
              <a:t>. </a:t>
            </a:r>
            <a:r>
              <a:rPr lang="de-CH" i="1" dirty="0" err="1"/>
              <a:t>Collega</a:t>
            </a:r>
            <a:r>
              <a:rPr lang="de-CH" i="1" dirty="0"/>
              <a:t> Blättler von </a:t>
            </a:r>
            <a:r>
              <a:rPr lang="de-CH" i="1" dirty="0" err="1"/>
              <a:t>Hergiswil</a:t>
            </a:r>
            <a:r>
              <a:rPr lang="de-CH" i="1" dirty="0"/>
              <a:t> die Tagung. Er tat dies, in dem er die ganze Versammlung seinen Buben gebührend vorstellte. Hier auf hiess er all Anwesenden herzlich willkommen und erging sich in herzlichen Worten über das Verhältnis von Kirche, Staat und Schule.</a:t>
            </a:r>
          </a:p>
          <a:p>
            <a:pPr marL="0" indent="0">
              <a:buNone/>
            </a:pPr>
            <a:r>
              <a:rPr lang="de-CH" i="1" dirty="0"/>
              <a:t>In der nun folgenden Probelektion zeigte uns </a:t>
            </a:r>
            <a:r>
              <a:rPr lang="de-CH" i="1" dirty="0" err="1"/>
              <a:t>Collega</a:t>
            </a:r>
            <a:r>
              <a:rPr lang="de-CH" i="1" dirty="0"/>
              <a:t> Blättler, wie er seine Schüler ins Wesen des Bruchrechnens einführte. Es ist bekanntlich das schwierigste Gebiet im Rechnen. </a:t>
            </a:r>
            <a:r>
              <a:rPr lang="de-CH" i="1" dirty="0" err="1"/>
              <a:t>Collega</a:t>
            </a:r>
            <a:r>
              <a:rPr lang="de-CH" i="1" dirty="0"/>
              <a:t> Blättler aber hat seine Aufgabe in meisterhafter Weise gelöst, indem seine </a:t>
            </a:r>
            <a:r>
              <a:rPr lang="de-CH" i="1" dirty="0" err="1"/>
              <a:t>Lektionsübung</a:t>
            </a:r>
            <a:r>
              <a:rPr lang="de-CH" i="1" dirty="0"/>
              <a:t> zum Besten gehört, was auf diesem Gebiet schon geboten wurde.</a:t>
            </a:r>
          </a:p>
          <a:p>
            <a:pPr marL="0" indent="0">
              <a:buNone/>
            </a:pPr>
            <a:r>
              <a:rPr lang="de-CH" i="1" dirty="0"/>
              <a:t>…</a:t>
            </a:r>
          </a:p>
          <a:p>
            <a:pPr marL="0" indent="0">
              <a:buNone/>
            </a:pPr>
            <a:r>
              <a:rPr lang="de-CH" i="1" dirty="0"/>
              <a:t>Berühmte Methodiker im Rechnen verneinen zwar den Gebrauch von Früchten zur Begriffsbildung «Bruch». Allein, wer </a:t>
            </a:r>
            <a:r>
              <a:rPr lang="de-CH" i="1" dirty="0" err="1"/>
              <a:t>Collega</a:t>
            </a:r>
            <a:r>
              <a:rPr lang="de-CH" i="1" dirty="0"/>
              <a:t> Blättler zu hörte und sah, wie er Äpfel und Erdbeeren als Begriffsvermittler zu gebrauchen verstand, der wird sich gerne eines anderen belehren lassen.</a:t>
            </a:r>
          </a:p>
          <a:p>
            <a:pPr marL="0" indent="0">
              <a:buNone/>
            </a:pPr>
            <a:r>
              <a:rPr lang="de-CH" i="1" dirty="0">
                <a:latin typeface="Brush Script MT" panose="03060802040406070304" pitchFamily="66" charset="0"/>
              </a:rPr>
              <a:t>Der Sekretär ad </a:t>
            </a:r>
            <a:r>
              <a:rPr lang="de-CH" i="1" dirty="0" err="1">
                <a:latin typeface="Brush Script MT" panose="03060802040406070304" pitchFamily="66" charset="0"/>
              </a:rPr>
              <a:t>interim</a:t>
            </a:r>
            <a:r>
              <a:rPr lang="de-CH" i="1" dirty="0">
                <a:latin typeface="Brush Script MT" panose="03060802040406070304" pitchFamily="66" charset="0"/>
              </a:rPr>
              <a:t>: Josef Stählin</a:t>
            </a:r>
          </a:p>
          <a:p>
            <a:endParaRPr lang="de-CH" dirty="0"/>
          </a:p>
        </p:txBody>
      </p:sp>
      <p:pic>
        <p:nvPicPr>
          <p:cNvPr id="9" name="Grafik 8" descr="Ein Bild, das Mann, Wand, Person, drinnen enthält.&#10;&#10;Automatisch generierte Beschreibung">
            <a:extLst>
              <a:ext uri="{FF2B5EF4-FFF2-40B4-BE49-F238E27FC236}">
                <a16:creationId xmlns:a16="http://schemas.microsoft.com/office/drawing/2014/main" id="{2499480A-3506-48BD-B557-A96C5AA79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258" y="1338605"/>
            <a:ext cx="3089650" cy="4511955"/>
          </a:xfrm>
          <a:prstGeom prst="rect">
            <a:avLst/>
          </a:prstGeom>
        </p:spPr>
      </p:pic>
    </p:spTree>
    <p:extLst>
      <p:ext uri="{BB962C8B-B14F-4D97-AF65-F5344CB8AC3E}">
        <p14:creationId xmlns:p14="http://schemas.microsoft.com/office/powerpoint/2010/main" val="3357771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DD3E4A56F27B747B3BBF2868151FFBA" ma:contentTypeVersion="13" ma:contentTypeDescription="Ein neues Dokument erstellen." ma:contentTypeScope="" ma:versionID="3723fc379a25c2a526e4000081c264fb">
  <xsd:schema xmlns:xsd="http://www.w3.org/2001/XMLSchema" xmlns:xs="http://www.w3.org/2001/XMLSchema" xmlns:p="http://schemas.microsoft.com/office/2006/metadata/properties" xmlns:ns2="45f5a20a-a209-44d9-8e8b-cf185e83fd51" xmlns:ns3="70646665-3b92-4c0d-b940-f0156cfbaa21" targetNamespace="http://schemas.microsoft.com/office/2006/metadata/properties" ma:root="true" ma:fieldsID="21aee3397a7e631dba20a17e50b7faef" ns2:_="" ns3:_="">
    <xsd:import namespace="45f5a20a-a209-44d9-8e8b-cf185e83fd51"/>
    <xsd:import namespace="70646665-3b92-4c0d-b940-f0156cfbaa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Use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5a20a-a209-44d9-8e8b-cf185e83f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User" ma:index="18" nillable="true" ma:displayName="User" ma:list="UserInfo" ma:SharePointGroup="0" ma:internalName="Us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646665-3b92-4c0d-b940-f0156cfbaa21"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ser xmlns="45f5a20a-a209-44d9-8e8b-cf185e83fd51">
      <UserInfo>
        <DisplayName/>
        <AccountId xsi:nil="true"/>
        <AccountType/>
      </UserInfo>
    </User>
  </documentManagement>
</p:properties>
</file>

<file path=customXml/itemProps1.xml><?xml version="1.0" encoding="utf-8"?>
<ds:datastoreItem xmlns:ds="http://schemas.openxmlformats.org/officeDocument/2006/customXml" ds:itemID="{CDEA7EF6-337A-4435-A884-7FDB34315CFA}"/>
</file>

<file path=customXml/itemProps2.xml><?xml version="1.0" encoding="utf-8"?>
<ds:datastoreItem xmlns:ds="http://schemas.openxmlformats.org/officeDocument/2006/customXml" ds:itemID="{7A30752F-0AFC-4E30-AD6B-AF170FD16592}"/>
</file>

<file path=customXml/itemProps3.xml><?xml version="1.0" encoding="utf-8"?>
<ds:datastoreItem xmlns:ds="http://schemas.openxmlformats.org/officeDocument/2006/customXml" ds:itemID="{C8D6CECB-99E0-4505-A882-41F5F4D3D155}"/>
</file>

<file path=docProps/app.xml><?xml version="1.0" encoding="utf-8"?>
<Properties xmlns="http://schemas.openxmlformats.org/officeDocument/2006/extended-properties" xmlns:vt="http://schemas.openxmlformats.org/officeDocument/2006/docPropsVTypes">
  <TotalTime>0</TotalTime>
  <Words>417</Words>
  <Application>Microsoft Office PowerPoint</Application>
  <PresentationFormat>Breitbild</PresentationFormat>
  <Paragraphs>46</Paragraphs>
  <Slides>9</Slides>
  <Notes>1</Notes>
  <HiddenSlides>3</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Brush Script MT</vt:lpstr>
      <vt:lpstr>Calibri</vt:lpstr>
      <vt:lpstr>Calibri Light</vt:lpstr>
      <vt:lpstr>Office</vt:lpstr>
      <vt:lpstr>125 Jahre LVN</vt:lpstr>
      <vt:lpstr>Gründungsversammlung 12.10.1894</vt:lpstr>
      <vt:lpstr>Gründungsversammlung 12.10.1894 Anwesend waren:</vt:lpstr>
      <vt:lpstr>Gründungsversammlung 12.10.1894</vt:lpstr>
      <vt:lpstr>Schulklasse Beckenried 1884 Quelle: Geschichte des Kantons Nidwalden HVN</vt:lpstr>
      <vt:lpstr>Und in 125 Jahren  2144</vt:lpstr>
      <vt:lpstr>1914</vt:lpstr>
      <vt:lpstr>Vor 100 Jahren!</vt:lpstr>
      <vt:lpstr>Vor 100 Jahren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125 LVN</dc:title>
  <dc:creator>Thomas Hampp</dc:creator>
  <cp:lastModifiedBy>Thomas Hampp</cp:lastModifiedBy>
  <cp:revision>5</cp:revision>
  <dcterms:created xsi:type="dcterms:W3CDTF">2019-08-17T12:55:22Z</dcterms:created>
  <dcterms:modified xsi:type="dcterms:W3CDTF">2019-09-16T18:07:52Z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0x0101004DD3E4A56F27B747B3BBF2868151FFBA</vt:lpwstr>
  </property>
</Properties>
</file>